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73.jpg" ContentType="image/jpeg"/>
  <Override PartName="/ppt/media/image75.jpg" ContentType="image/jpeg"/>
  <Override PartName="/ppt/media/image76.jpg" ContentType="image/jpeg"/>
  <Override PartName="/ppt/media/image186.jpg" ContentType="image/jpeg"/>
  <Override PartName="/ppt/media/image188.jpg" ContentType="image/jpeg"/>
  <Override PartName="/ppt/media/image189.jpg" ContentType="image/jpeg"/>
  <Override PartName="/ppt/media/image199.jpg" ContentType="image/jpeg"/>
  <Override PartName="/ppt/media/image200.jpg" ContentType="image/jpeg"/>
  <Override PartName="/ppt/media/image207.jpg" ContentType="image/jpeg"/>
  <Override PartName="/ppt/media/image228.jpg" ContentType="image/jpeg"/>
  <Override PartName="/ppt/media/image230.jpg" ContentType="image/jpeg"/>
  <Override PartName="/ppt/media/image231.jpg" ContentType="image/jpeg"/>
  <Override PartName="/ppt/media/image23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76" r:id="rId4"/>
    <p:sldId id="377" r:id="rId5"/>
    <p:sldId id="378" r:id="rId6"/>
    <p:sldId id="257" r:id="rId7"/>
    <p:sldId id="259" r:id="rId8"/>
    <p:sldId id="258" r:id="rId9"/>
    <p:sldId id="379" r:id="rId10"/>
    <p:sldId id="380" r:id="rId11"/>
    <p:sldId id="2523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2524" r:id="rId20"/>
    <p:sldId id="375" r:id="rId21"/>
    <p:sldId id="388" r:id="rId22"/>
    <p:sldId id="2136" r:id="rId23"/>
    <p:sldId id="383" r:id="rId24"/>
    <p:sldId id="384" r:id="rId25"/>
    <p:sldId id="385" r:id="rId26"/>
    <p:sldId id="386" r:id="rId27"/>
    <p:sldId id="387" r:id="rId28"/>
    <p:sldId id="381" r:id="rId29"/>
    <p:sldId id="382" r:id="rId30"/>
    <p:sldId id="260" r:id="rId31"/>
    <p:sldId id="2154" r:id="rId32"/>
    <p:sldId id="2153" r:id="rId33"/>
    <p:sldId id="261" r:id="rId34"/>
    <p:sldId id="262" r:id="rId35"/>
    <p:sldId id="2155" r:id="rId36"/>
    <p:sldId id="263" r:id="rId37"/>
    <p:sldId id="265" r:id="rId38"/>
    <p:sldId id="2158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157" r:id="rId47"/>
    <p:sldId id="2156" r:id="rId48"/>
    <p:sldId id="277" r:id="rId49"/>
    <p:sldId id="2525" r:id="rId50"/>
    <p:sldId id="2137" r:id="rId51"/>
    <p:sldId id="390" r:id="rId52"/>
    <p:sldId id="2174" r:id="rId53"/>
    <p:sldId id="2175" r:id="rId54"/>
    <p:sldId id="2176" r:id="rId55"/>
    <p:sldId id="394" r:id="rId56"/>
    <p:sldId id="2177" r:id="rId57"/>
    <p:sldId id="2178" r:id="rId58"/>
    <p:sldId id="2179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252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B6C8D91-59FB-4800-8CF9-3924F857FC66}">
          <p14:sldIdLst>
            <p14:sldId id="256"/>
            <p14:sldId id="343"/>
            <p14:sldId id="376"/>
            <p14:sldId id="377"/>
            <p14:sldId id="378"/>
            <p14:sldId id="257"/>
            <p14:sldId id="259"/>
            <p14:sldId id="258"/>
            <p14:sldId id="379"/>
            <p14:sldId id="380"/>
            <p14:sldId id="2523"/>
            <p14:sldId id="396"/>
            <p14:sldId id="397"/>
            <p14:sldId id="398"/>
            <p14:sldId id="399"/>
            <p14:sldId id="400"/>
            <p14:sldId id="401"/>
            <p14:sldId id="402"/>
            <p14:sldId id="2524"/>
            <p14:sldId id="375"/>
            <p14:sldId id="388"/>
            <p14:sldId id="2136"/>
            <p14:sldId id="383"/>
            <p14:sldId id="384"/>
            <p14:sldId id="385"/>
            <p14:sldId id="386"/>
            <p14:sldId id="387"/>
            <p14:sldId id="381"/>
            <p14:sldId id="382"/>
            <p14:sldId id="260"/>
            <p14:sldId id="2154"/>
            <p14:sldId id="2153"/>
            <p14:sldId id="261"/>
            <p14:sldId id="262"/>
            <p14:sldId id="2155"/>
            <p14:sldId id="263"/>
            <p14:sldId id="265"/>
            <p14:sldId id="2158"/>
            <p14:sldId id="266"/>
            <p14:sldId id="267"/>
            <p14:sldId id="268"/>
            <p14:sldId id="269"/>
            <p14:sldId id="270"/>
            <p14:sldId id="271"/>
            <p14:sldId id="272"/>
            <p14:sldId id="2157"/>
            <p14:sldId id="2156"/>
            <p14:sldId id="277"/>
            <p14:sldId id="2525"/>
            <p14:sldId id="2137"/>
            <p14:sldId id="390"/>
            <p14:sldId id="2174"/>
            <p14:sldId id="2175"/>
            <p14:sldId id="2176"/>
            <p14:sldId id="394"/>
            <p14:sldId id="2177"/>
            <p14:sldId id="2178"/>
            <p14:sldId id="2179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2522"/>
          </p14:sldIdLst>
        </p14:section>
        <p14:section name="기본 구역" id="{59F1F495-9A71-4639-BA82-70B5D15EBC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6B8"/>
    <a:srgbClr val="8397AF"/>
    <a:srgbClr val="5A7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633" autoAdjust="0"/>
    <p:restoredTop sz="94660"/>
  </p:normalViewPr>
  <p:slideViewPr>
    <p:cSldViewPr snapToGrid="0">
      <p:cViewPr varScale="1">
        <p:scale>
          <a:sx n="99" d="100"/>
          <a:sy n="99" d="100"/>
        </p:scale>
        <p:origin x="79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4054" y="1123133"/>
            <a:ext cx="4504690" cy="450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휴먼아미체"/>
                <a:cs typeface="휴먼아미체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03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5778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60806" y="0"/>
            <a:ext cx="1028691" cy="8699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30196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5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929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329"/>
            <a:ext cx="534987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11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67" r:id="rId13"/>
    <p:sldLayoutId id="2147483668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5" Type="http://schemas.openxmlformats.org/officeDocument/2006/relationships/image" Target="../media/image36.jp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onts.google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fonts.google.com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fonts.google.com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jp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hyperlink" Target="http://fonts.google.com/" TargetMode="Externa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hyperlink" Target="http://www.imagetoday.co.kr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8.png"/><Relationship Id="rId7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45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28.png"/><Relationship Id="rId10" Type="http://schemas.openxmlformats.org/officeDocument/2006/relationships/image" Target="../media/image84.png"/><Relationship Id="rId4" Type="http://schemas.openxmlformats.org/officeDocument/2006/relationships/image" Target="../media/image22.png"/><Relationship Id="rId9" Type="http://schemas.openxmlformats.org/officeDocument/2006/relationships/image" Target="../media/image83.pn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47" Type="http://schemas.openxmlformats.org/officeDocument/2006/relationships/image" Target="../media/image152.png"/><Relationship Id="rId50" Type="http://schemas.openxmlformats.org/officeDocument/2006/relationships/image" Target="../media/image155.png"/><Relationship Id="rId55" Type="http://schemas.openxmlformats.org/officeDocument/2006/relationships/image" Target="../media/image160.png"/><Relationship Id="rId7" Type="http://schemas.openxmlformats.org/officeDocument/2006/relationships/image" Target="../media/image112.png"/><Relationship Id="rId2" Type="http://schemas.openxmlformats.org/officeDocument/2006/relationships/image" Target="../media/image16.png"/><Relationship Id="rId16" Type="http://schemas.openxmlformats.org/officeDocument/2006/relationships/image" Target="../media/image121.png"/><Relationship Id="rId29" Type="http://schemas.openxmlformats.org/officeDocument/2006/relationships/image" Target="../media/image134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3" Type="http://schemas.openxmlformats.org/officeDocument/2006/relationships/image" Target="../media/image158.png"/><Relationship Id="rId5" Type="http://schemas.openxmlformats.org/officeDocument/2006/relationships/image" Target="../media/image110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image" Target="../media/image153.png"/><Relationship Id="rId56" Type="http://schemas.openxmlformats.org/officeDocument/2006/relationships/image" Target="../media/image161.png"/><Relationship Id="rId8" Type="http://schemas.openxmlformats.org/officeDocument/2006/relationships/image" Target="../media/image113.png"/><Relationship Id="rId51" Type="http://schemas.openxmlformats.org/officeDocument/2006/relationships/image" Target="../media/image156.png"/><Relationship Id="rId3" Type="http://schemas.openxmlformats.org/officeDocument/2006/relationships/image" Target="../media/image2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20" Type="http://schemas.openxmlformats.org/officeDocument/2006/relationships/image" Target="../media/image125.png"/><Relationship Id="rId41" Type="http://schemas.openxmlformats.org/officeDocument/2006/relationships/image" Target="../media/image146.png"/><Relationship Id="rId54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49" Type="http://schemas.openxmlformats.org/officeDocument/2006/relationships/image" Target="../media/image154.png"/><Relationship Id="rId57" Type="http://schemas.openxmlformats.org/officeDocument/2006/relationships/image" Target="../media/image162.png"/><Relationship Id="rId10" Type="http://schemas.openxmlformats.org/officeDocument/2006/relationships/image" Target="../media/image115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52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6.png"/><Relationship Id="rId21" Type="http://schemas.openxmlformats.org/officeDocument/2006/relationships/image" Target="../media/image182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77.png"/><Relationship Id="rId16" Type="http://schemas.openxmlformats.org/officeDocument/2006/relationships/image" Target="../media/image178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14.png"/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12" Type="http://schemas.openxmlformats.org/officeDocument/2006/relationships/image" Target="../media/image250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8.png"/><Relationship Id="rId5" Type="http://schemas.openxmlformats.org/officeDocument/2006/relationships/image" Target="../media/image245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2.png"/><Relationship Id="rId7" Type="http://schemas.openxmlformats.org/officeDocument/2006/relationships/image" Target="../media/image25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8.png"/><Relationship Id="rId5" Type="http://schemas.openxmlformats.org/officeDocument/2006/relationships/image" Target="../media/image25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2.png"/><Relationship Id="rId5" Type="http://schemas.openxmlformats.org/officeDocument/2006/relationships/image" Target="../media/image262.png"/><Relationship Id="rId15" Type="http://schemas.openxmlformats.org/officeDocument/2006/relationships/image" Target="../media/image269.png"/><Relationship Id="rId10" Type="http://schemas.openxmlformats.org/officeDocument/2006/relationships/image" Target="../media/image28.png"/><Relationship Id="rId4" Type="http://schemas.openxmlformats.org/officeDocument/2006/relationships/image" Target="../media/image261.png"/><Relationship Id="rId9" Type="http://schemas.openxmlformats.org/officeDocument/2006/relationships/image" Target="../media/image27.png"/><Relationship Id="rId14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8.png"/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78.png"/><Relationship Id="rId10" Type="http://schemas.openxmlformats.org/officeDocument/2006/relationships/image" Target="../media/image276.png"/><Relationship Id="rId4" Type="http://schemas.openxmlformats.org/officeDocument/2006/relationships/image" Target="../media/image22.png"/><Relationship Id="rId9" Type="http://schemas.openxmlformats.org/officeDocument/2006/relationships/image" Target="../media/image275.png"/><Relationship Id="rId14" Type="http://schemas.openxmlformats.org/officeDocument/2006/relationships/hyperlink" Target="http://www.imagetoday.co.kr/" TargetMode="Externa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26" Type="http://schemas.openxmlformats.org/officeDocument/2006/relationships/image" Target="../media/image302.png"/><Relationship Id="rId21" Type="http://schemas.openxmlformats.org/officeDocument/2006/relationships/image" Target="../media/image297.png"/><Relationship Id="rId34" Type="http://schemas.openxmlformats.org/officeDocument/2006/relationships/image" Target="../media/image310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5" Type="http://schemas.openxmlformats.org/officeDocument/2006/relationships/image" Target="../media/image301.png"/><Relationship Id="rId33" Type="http://schemas.openxmlformats.org/officeDocument/2006/relationships/image" Target="../media/image309.png"/><Relationship Id="rId38" Type="http://schemas.openxmlformats.org/officeDocument/2006/relationships/image" Target="../media/image314.png"/><Relationship Id="rId2" Type="http://schemas.openxmlformats.org/officeDocument/2006/relationships/image" Target="../media/image280.png"/><Relationship Id="rId16" Type="http://schemas.openxmlformats.org/officeDocument/2006/relationships/image" Target="../media/image293.png"/><Relationship Id="rId20" Type="http://schemas.openxmlformats.org/officeDocument/2006/relationships/image" Target="../media/image12.png"/><Relationship Id="rId29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24" Type="http://schemas.openxmlformats.org/officeDocument/2006/relationships/image" Target="../media/image300.png"/><Relationship Id="rId32" Type="http://schemas.openxmlformats.org/officeDocument/2006/relationships/image" Target="../media/image308.png"/><Relationship Id="rId37" Type="http://schemas.openxmlformats.org/officeDocument/2006/relationships/image" Target="../media/image313.png"/><Relationship Id="rId5" Type="http://schemas.openxmlformats.org/officeDocument/2006/relationships/image" Target="../media/image283.png"/><Relationship Id="rId15" Type="http://schemas.openxmlformats.org/officeDocument/2006/relationships/image" Target="../media/image292.png"/><Relationship Id="rId23" Type="http://schemas.openxmlformats.org/officeDocument/2006/relationships/image" Target="../media/image299.png"/><Relationship Id="rId28" Type="http://schemas.openxmlformats.org/officeDocument/2006/relationships/image" Target="../media/image304.png"/><Relationship Id="rId36" Type="http://schemas.openxmlformats.org/officeDocument/2006/relationships/image" Target="../media/image312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31" Type="http://schemas.openxmlformats.org/officeDocument/2006/relationships/image" Target="../media/image307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8.png"/><Relationship Id="rId27" Type="http://schemas.openxmlformats.org/officeDocument/2006/relationships/image" Target="../media/image303.png"/><Relationship Id="rId30" Type="http://schemas.openxmlformats.org/officeDocument/2006/relationships/image" Target="../media/image306.png"/><Relationship Id="rId35" Type="http://schemas.openxmlformats.org/officeDocument/2006/relationships/image" Target="../media/image311.png"/><Relationship Id="rId8" Type="http://schemas.openxmlformats.org/officeDocument/2006/relationships/image" Target="../media/image27.png"/><Relationship Id="rId3" Type="http://schemas.openxmlformats.org/officeDocument/2006/relationships/image" Target="../media/image2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png"/><Relationship Id="rId3" Type="http://schemas.openxmlformats.org/officeDocument/2006/relationships/image" Target="../media/image317.png"/><Relationship Id="rId7" Type="http://schemas.openxmlformats.org/officeDocument/2006/relationships/image" Target="../media/image320.png"/><Relationship Id="rId12" Type="http://schemas.openxmlformats.org/officeDocument/2006/relationships/image" Target="../media/image3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2.png"/><Relationship Id="rId5" Type="http://schemas.openxmlformats.org/officeDocument/2006/relationships/image" Target="../media/image318.png"/><Relationship Id="rId10" Type="http://schemas.openxmlformats.org/officeDocument/2006/relationships/image" Target="../media/image321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32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pn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12" Type="http://schemas.openxmlformats.org/officeDocument/2006/relationships/image" Target="../media/image32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2.png"/><Relationship Id="rId5" Type="http://schemas.openxmlformats.org/officeDocument/2006/relationships/image" Target="../media/image326.png"/><Relationship Id="rId10" Type="http://schemas.openxmlformats.org/officeDocument/2006/relationships/image" Target="../media/image321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328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21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12" Type="http://schemas.openxmlformats.org/officeDocument/2006/relationships/image" Target="../media/image28.png"/><Relationship Id="rId17" Type="http://schemas.openxmlformats.org/officeDocument/2006/relationships/image" Target="../media/image336.jpg"/><Relationship Id="rId2" Type="http://schemas.openxmlformats.org/officeDocument/2006/relationships/image" Target="../media/image67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27.png"/><Relationship Id="rId5" Type="http://schemas.openxmlformats.org/officeDocument/2006/relationships/image" Target="../media/image330.png"/><Relationship Id="rId15" Type="http://schemas.openxmlformats.org/officeDocument/2006/relationships/image" Target="../media/image323.png"/><Relationship Id="rId10" Type="http://schemas.openxmlformats.org/officeDocument/2006/relationships/image" Target="../media/image335.png"/><Relationship Id="rId4" Type="http://schemas.openxmlformats.org/officeDocument/2006/relationships/image" Target="../media/image22.png"/><Relationship Id="rId9" Type="http://schemas.openxmlformats.org/officeDocument/2006/relationships/image" Target="../media/image334.png"/><Relationship Id="rId14" Type="http://schemas.openxmlformats.org/officeDocument/2006/relationships/image" Target="../media/image3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22.png"/><Relationship Id="rId7" Type="http://schemas.openxmlformats.org/officeDocument/2006/relationships/image" Target="../media/image3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10" Type="http://schemas.openxmlformats.org/officeDocument/2006/relationships/image" Target="../media/image28.png"/><Relationship Id="rId4" Type="http://schemas.openxmlformats.org/officeDocument/2006/relationships/image" Target="../media/image337.png"/><Relationship Id="rId9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286.png"/><Relationship Id="rId18" Type="http://schemas.openxmlformats.org/officeDocument/2006/relationships/image" Target="../media/image354.png"/><Relationship Id="rId26" Type="http://schemas.openxmlformats.org/officeDocument/2006/relationships/image" Target="../media/image361.png"/><Relationship Id="rId3" Type="http://schemas.openxmlformats.org/officeDocument/2006/relationships/image" Target="../media/image343.png"/><Relationship Id="rId21" Type="http://schemas.openxmlformats.org/officeDocument/2006/relationships/image" Target="../media/image357.png"/><Relationship Id="rId7" Type="http://schemas.openxmlformats.org/officeDocument/2006/relationships/image" Target="../media/image347.png"/><Relationship Id="rId12" Type="http://schemas.openxmlformats.org/officeDocument/2006/relationships/image" Target="../media/image27.png"/><Relationship Id="rId17" Type="http://schemas.openxmlformats.org/officeDocument/2006/relationships/image" Target="../media/image353.png"/><Relationship Id="rId25" Type="http://schemas.openxmlformats.org/officeDocument/2006/relationships/image" Target="../media/image283.png"/><Relationship Id="rId2" Type="http://schemas.openxmlformats.org/officeDocument/2006/relationships/image" Target="../media/image342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285.png"/><Relationship Id="rId24" Type="http://schemas.openxmlformats.org/officeDocument/2006/relationships/image" Target="../media/image360.png"/><Relationship Id="rId5" Type="http://schemas.openxmlformats.org/officeDocument/2006/relationships/image" Target="../media/image345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3.png"/><Relationship Id="rId10" Type="http://schemas.openxmlformats.org/officeDocument/2006/relationships/image" Target="../media/image284.png"/><Relationship Id="rId19" Type="http://schemas.openxmlformats.org/officeDocument/2006/relationships/image" Target="../media/image355.png"/><Relationship Id="rId31" Type="http://schemas.openxmlformats.org/officeDocument/2006/relationships/image" Target="../media/image12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nts.google.com/earlyaccess" TargetMode="Externa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eg"/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203.CSS 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329"/>
            <a:ext cx="461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469" y="1008915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82889"/>
            <a:ext cx="5337810" cy="3784600"/>
            <a:chOff x="285008" y="1682889"/>
            <a:chExt cx="5337810" cy="378460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37840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895" y="2344366"/>
            <a:ext cx="1053528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속성은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영문자를</a:t>
            </a:r>
            <a:r>
              <a:rPr sz="3200" b="1" spc="-20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표시할</a:t>
            </a:r>
            <a:r>
              <a:rPr sz="3200" b="1" spc="-204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9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때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작은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대문자로</a:t>
            </a:r>
            <a:r>
              <a:rPr sz="3200" b="1" spc="-22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2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표시</a:t>
            </a:r>
            <a:r>
              <a:rPr sz="2400" spc="-225" dirty="0">
                <a:solidFill>
                  <a:srgbClr val="404040"/>
                </a:solidFill>
                <a:latin typeface="휴먼엑스포"/>
                <a:cs typeface="휴먼엑스포"/>
              </a:rPr>
              <a:t>하게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엑스포"/>
                <a:cs typeface="휴먼엑스포"/>
              </a:rPr>
              <a:t>한다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400" spc="-40" dirty="0">
                <a:solidFill>
                  <a:srgbClr val="404040"/>
                </a:solidFill>
                <a:latin typeface="한컴산뜻돋움"/>
                <a:cs typeface="한컴산뜻돋움"/>
              </a:rPr>
              <a:t>Fantasy</a:t>
            </a:r>
            <a:r>
              <a:rPr sz="2400" spc="-7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Movie</a:t>
            </a:r>
            <a:r>
              <a:rPr sz="2400" spc="-90" dirty="0">
                <a:solidFill>
                  <a:srgbClr val="404040"/>
                </a:solidFill>
                <a:latin typeface="휴먼엑스포"/>
                <a:cs typeface="휴먼엑스포"/>
              </a:rPr>
              <a:t>라는</a:t>
            </a:r>
            <a:r>
              <a:rPr sz="2400" spc="-409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글자를</a:t>
            </a:r>
            <a:r>
              <a:rPr sz="2400" spc="-40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작은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대문자로</a:t>
            </a:r>
            <a:r>
              <a:rPr sz="2400" spc="-409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표현하면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한컴산뜻돋움"/>
                <a:cs typeface="한컴산뜻돋움"/>
              </a:rPr>
              <a:t>FANTASY</a:t>
            </a:r>
            <a:r>
              <a:rPr sz="2400" spc="-6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MOVIE</a:t>
            </a:r>
            <a:r>
              <a:rPr sz="2400" spc="-85" dirty="0">
                <a:solidFill>
                  <a:srgbClr val="404040"/>
                </a:solidFill>
                <a:latin typeface="휴먼엑스포"/>
                <a:cs typeface="휴먼엑스포"/>
              </a:rPr>
              <a:t>처럼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75" dirty="0">
                <a:solidFill>
                  <a:srgbClr val="404040"/>
                </a:solidFill>
                <a:latin typeface="휴먼엑스포"/>
                <a:cs typeface="휴먼엑스포"/>
              </a:rPr>
              <a:t>표현된다</a:t>
            </a:r>
            <a:r>
              <a:rPr sz="2400" spc="-17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8959" y="1621920"/>
            <a:ext cx="598805" cy="598805"/>
          </a:xfrm>
          <a:custGeom>
            <a:avLst/>
            <a:gdLst/>
            <a:ahLst/>
            <a:cxnLst/>
            <a:rect l="l" t="t" r="r" b="b"/>
            <a:pathLst>
              <a:path w="598805" h="598805">
                <a:moveTo>
                  <a:pt x="299186" y="0"/>
                </a:moveTo>
                <a:lnTo>
                  <a:pt x="250656" y="3915"/>
                </a:lnTo>
                <a:lnTo>
                  <a:pt x="204619" y="15252"/>
                </a:lnTo>
                <a:lnTo>
                  <a:pt x="161691" y="33394"/>
                </a:lnTo>
                <a:lnTo>
                  <a:pt x="122489" y="57724"/>
                </a:lnTo>
                <a:lnTo>
                  <a:pt x="87628" y="87628"/>
                </a:lnTo>
                <a:lnTo>
                  <a:pt x="57724" y="122489"/>
                </a:lnTo>
                <a:lnTo>
                  <a:pt x="33394" y="161691"/>
                </a:lnTo>
                <a:lnTo>
                  <a:pt x="15252" y="204619"/>
                </a:lnTo>
                <a:lnTo>
                  <a:pt x="3915" y="250656"/>
                </a:lnTo>
                <a:lnTo>
                  <a:pt x="0" y="299186"/>
                </a:lnTo>
                <a:lnTo>
                  <a:pt x="3915" y="347717"/>
                </a:lnTo>
                <a:lnTo>
                  <a:pt x="15252" y="393754"/>
                </a:lnTo>
                <a:lnTo>
                  <a:pt x="33394" y="436681"/>
                </a:lnTo>
                <a:lnTo>
                  <a:pt x="57724" y="475883"/>
                </a:lnTo>
                <a:lnTo>
                  <a:pt x="87628" y="510744"/>
                </a:lnTo>
                <a:lnTo>
                  <a:pt x="122489" y="540648"/>
                </a:lnTo>
                <a:lnTo>
                  <a:pt x="161691" y="564979"/>
                </a:lnTo>
                <a:lnTo>
                  <a:pt x="204619" y="583120"/>
                </a:lnTo>
                <a:lnTo>
                  <a:pt x="250656" y="594457"/>
                </a:lnTo>
                <a:lnTo>
                  <a:pt x="299186" y="598373"/>
                </a:lnTo>
                <a:lnTo>
                  <a:pt x="347717" y="594457"/>
                </a:lnTo>
                <a:lnTo>
                  <a:pt x="393754" y="583120"/>
                </a:lnTo>
                <a:lnTo>
                  <a:pt x="436681" y="564979"/>
                </a:lnTo>
                <a:lnTo>
                  <a:pt x="475883" y="540648"/>
                </a:lnTo>
                <a:lnTo>
                  <a:pt x="510744" y="510744"/>
                </a:lnTo>
                <a:lnTo>
                  <a:pt x="540648" y="475883"/>
                </a:lnTo>
                <a:lnTo>
                  <a:pt x="564979" y="436681"/>
                </a:lnTo>
                <a:lnTo>
                  <a:pt x="583120" y="393754"/>
                </a:lnTo>
                <a:lnTo>
                  <a:pt x="594457" y="347717"/>
                </a:lnTo>
                <a:lnTo>
                  <a:pt x="598373" y="299186"/>
                </a:lnTo>
                <a:lnTo>
                  <a:pt x="594457" y="250656"/>
                </a:lnTo>
                <a:lnTo>
                  <a:pt x="583120" y="204619"/>
                </a:lnTo>
                <a:lnTo>
                  <a:pt x="564979" y="161691"/>
                </a:lnTo>
                <a:lnTo>
                  <a:pt x="540648" y="122489"/>
                </a:lnTo>
                <a:lnTo>
                  <a:pt x="510744" y="87628"/>
                </a:lnTo>
                <a:lnTo>
                  <a:pt x="475883" y="57724"/>
                </a:lnTo>
                <a:lnTo>
                  <a:pt x="436681" y="33394"/>
                </a:lnTo>
                <a:lnTo>
                  <a:pt x="393754" y="15252"/>
                </a:lnTo>
                <a:lnTo>
                  <a:pt x="347717" y="3915"/>
                </a:lnTo>
                <a:lnTo>
                  <a:pt x="29918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3450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3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14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variant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2252" y="3407794"/>
            <a:ext cx="7510780" cy="2362835"/>
            <a:chOff x="1002252" y="3407794"/>
            <a:chExt cx="7510780" cy="23628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597" y="4008323"/>
              <a:ext cx="7211085" cy="17619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103" y="4591730"/>
              <a:ext cx="4295316" cy="2722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8602" y="341414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439854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4398543" y="1193317"/>
                  </a:lnTo>
                  <a:lnTo>
                    <a:pt x="4439127" y="1185122"/>
                  </a:lnTo>
                  <a:lnTo>
                    <a:pt x="4472270" y="1162775"/>
                  </a:lnTo>
                  <a:lnTo>
                    <a:pt x="4494616" y="1129629"/>
                  </a:lnTo>
                  <a:lnTo>
                    <a:pt x="4502810" y="1089037"/>
                  </a:lnTo>
                  <a:lnTo>
                    <a:pt x="4502810" y="104266"/>
                  </a:lnTo>
                  <a:lnTo>
                    <a:pt x="4494616" y="63682"/>
                  </a:lnTo>
                  <a:lnTo>
                    <a:pt x="4472270" y="30540"/>
                  </a:lnTo>
                  <a:lnTo>
                    <a:pt x="4439127" y="8194"/>
                  </a:lnTo>
                  <a:lnTo>
                    <a:pt x="4398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8602" y="341414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4398543" y="0"/>
                  </a:lnTo>
                  <a:lnTo>
                    <a:pt x="4439127" y="8194"/>
                  </a:lnTo>
                  <a:lnTo>
                    <a:pt x="4472270" y="30540"/>
                  </a:lnTo>
                  <a:lnTo>
                    <a:pt x="4494616" y="63682"/>
                  </a:lnTo>
                  <a:lnTo>
                    <a:pt x="4502810" y="104266"/>
                  </a:lnTo>
                  <a:lnTo>
                    <a:pt x="4502810" y="1089037"/>
                  </a:lnTo>
                  <a:lnTo>
                    <a:pt x="4494616" y="1129629"/>
                  </a:lnTo>
                  <a:lnTo>
                    <a:pt x="4472270" y="1162775"/>
                  </a:lnTo>
                  <a:lnTo>
                    <a:pt x="4439127" y="1185122"/>
                  </a:lnTo>
                  <a:lnTo>
                    <a:pt x="4398543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7597" y="3497968"/>
              <a:ext cx="4345305" cy="1042669"/>
            </a:xfrm>
            <a:custGeom>
              <a:avLst/>
              <a:gdLst/>
              <a:ahLst/>
              <a:cxnLst/>
              <a:rect l="l" t="t" r="r" b="b"/>
              <a:pathLst>
                <a:path w="4345305" h="1042670">
                  <a:moveTo>
                    <a:pt x="4235526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6"/>
                  </a:lnTo>
                  <a:lnTo>
                    <a:pt x="32011" y="1010467"/>
                  </a:lnTo>
                  <a:lnTo>
                    <a:pt x="66752" y="1033890"/>
                  </a:lnTo>
                  <a:lnTo>
                    <a:pt x="109296" y="1042479"/>
                  </a:lnTo>
                  <a:lnTo>
                    <a:pt x="4235526" y="1042479"/>
                  </a:lnTo>
                  <a:lnTo>
                    <a:pt x="4278069" y="1033890"/>
                  </a:lnTo>
                  <a:lnTo>
                    <a:pt x="4312810" y="1010467"/>
                  </a:lnTo>
                  <a:lnTo>
                    <a:pt x="4336233" y="975726"/>
                  </a:lnTo>
                  <a:lnTo>
                    <a:pt x="4344822" y="933183"/>
                  </a:lnTo>
                  <a:lnTo>
                    <a:pt x="4344822" y="109296"/>
                  </a:lnTo>
                  <a:lnTo>
                    <a:pt x="4336233" y="66752"/>
                  </a:lnTo>
                  <a:lnTo>
                    <a:pt x="4312810" y="32011"/>
                  </a:lnTo>
                  <a:lnTo>
                    <a:pt x="4278069" y="8588"/>
                  </a:lnTo>
                  <a:lnTo>
                    <a:pt x="4235526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919" y="3698239"/>
              <a:ext cx="1709419" cy="571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5399" y="3634739"/>
              <a:ext cx="726439" cy="6629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2579" y="3698239"/>
              <a:ext cx="1336039" cy="571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099" y="3698239"/>
              <a:ext cx="685800" cy="5714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9380" y="3698239"/>
              <a:ext cx="1229347" cy="5714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601101" y="3760198"/>
            <a:ext cx="33134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2800" b="1" spc="-12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small-</a:t>
            </a: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caps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8315" y="3113241"/>
            <a:ext cx="5338445" cy="2327910"/>
            <a:chOff x="438315" y="3113241"/>
            <a:chExt cx="5338445" cy="232791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5329" y="3113241"/>
              <a:ext cx="2421125" cy="3058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315" y="3182937"/>
              <a:ext cx="2917634" cy="2363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621" y="4952009"/>
              <a:ext cx="1153655" cy="4795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0339" y="4937759"/>
              <a:ext cx="713740" cy="5029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29530" y="503628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45014" y="4972460"/>
            <a:ext cx="8395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한컴산뜻돋움"/>
                <a:cs typeface="한컴산뜻돋움"/>
              </a:rPr>
              <a:t>H3</a:t>
            </a:r>
            <a:r>
              <a:rPr sz="2400" spc="-13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{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font-variant: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small-</a:t>
            </a:r>
            <a:r>
              <a:rPr sz="2400" dirty="0">
                <a:latin typeface="한컴산뜻돋움"/>
                <a:cs typeface="한컴산뜻돋움"/>
              </a:rPr>
              <a:t>caps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}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453EB"/>
                </a:solidFill>
                <a:latin typeface="한컴산뜻돋움"/>
                <a:cs typeface="한컴산뜻돋움"/>
              </a:rPr>
              <a:t>//</a:t>
            </a:r>
            <a:r>
              <a:rPr sz="24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453EB"/>
                </a:solidFill>
                <a:latin typeface="한컴산뜻돋움"/>
                <a:cs typeface="한컴산뜻돋움"/>
              </a:rPr>
              <a:t>H3</a:t>
            </a:r>
            <a:r>
              <a:rPr sz="2400" spc="-8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4453EB"/>
                </a:solidFill>
                <a:latin typeface="휴먼엑스포"/>
                <a:cs typeface="휴먼엑스포"/>
              </a:rPr>
              <a:t>요소는</a:t>
            </a:r>
            <a:r>
              <a:rPr sz="2400" spc="-44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453EB"/>
                </a:solidFill>
                <a:latin typeface="휴먼엑스포"/>
                <a:cs typeface="휴먼엑스포"/>
              </a:rPr>
              <a:t>작은</a:t>
            </a:r>
            <a:r>
              <a:rPr sz="2400" spc="-42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453EB"/>
                </a:solidFill>
                <a:latin typeface="휴먼엑스포"/>
                <a:cs typeface="휴먼엑스포"/>
              </a:rPr>
              <a:t>대문자로</a:t>
            </a:r>
            <a:r>
              <a:rPr sz="2400" spc="-44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4453EB"/>
                </a:solidFill>
                <a:latin typeface="휴먼엑스포"/>
                <a:cs typeface="휴먼엑스포"/>
              </a:rPr>
              <a:t>표시</a:t>
            </a:r>
            <a:endParaRPr sz="2400">
              <a:latin typeface="휴먼엑스포"/>
              <a:cs typeface="휴먼엑스포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8047" y="5015979"/>
            <a:ext cx="8268334" cy="1637664"/>
            <a:chOff x="1068047" y="5015979"/>
            <a:chExt cx="8268334" cy="1637664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047" y="5015979"/>
              <a:ext cx="637891" cy="2779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5315" y="5574144"/>
              <a:ext cx="7065332" cy="7782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31021" y="5559856"/>
              <a:ext cx="7091045" cy="807085"/>
            </a:xfrm>
            <a:custGeom>
              <a:avLst/>
              <a:gdLst/>
              <a:ahLst/>
              <a:cxnLst/>
              <a:rect l="l" t="t" r="r" b="b"/>
              <a:pathLst>
                <a:path w="7091045" h="807085">
                  <a:moveTo>
                    <a:pt x="0" y="0"/>
                  </a:moveTo>
                  <a:lnTo>
                    <a:pt x="7090854" y="0"/>
                  </a:lnTo>
                  <a:lnTo>
                    <a:pt x="7090854" y="806792"/>
                  </a:lnTo>
                  <a:lnTo>
                    <a:pt x="0" y="80679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165" y="6381166"/>
              <a:ext cx="6807629" cy="27226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E0BBB41-237F-A598-A06C-81B27F43B0A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78042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구글폰트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2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2921" y="2003181"/>
            <a:ext cx="960945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080">
              <a:lnSpc>
                <a:spcPct val="100000"/>
              </a:lnSpc>
            </a:pPr>
            <a:r>
              <a:rPr sz="2400" spc="-265" dirty="0" err="1">
                <a:latin typeface="휴먼엑스포"/>
                <a:cs typeface="휴먼엑스포"/>
              </a:rPr>
              <a:t>웹문서의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다양한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폰트를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사용하고자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원한다면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웹폰트를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제공해주는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85" dirty="0">
                <a:latin typeface="휴먼엑스포"/>
                <a:cs typeface="휴먼엑스포"/>
              </a:rPr>
              <a:t>사이트를 </a:t>
            </a:r>
            <a:r>
              <a:rPr sz="2400" spc="-265" dirty="0">
                <a:latin typeface="휴먼엑스포"/>
                <a:cs typeface="휴먼엑스포"/>
              </a:rPr>
              <a:t>이용하면</a:t>
            </a:r>
            <a:r>
              <a:rPr sz="2400" spc="-45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쉽게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적용이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20" dirty="0">
                <a:latin typeface="휴먼엑스포"/>
                <a:cs typeface="휴먼엑스포"/>
              </a:rPr>
              <a:t>가능하다</a:t>
            </a:r>
            <a:r>
              <a:rPr sz="2400" spc="-220" dirty="0">
                <a:latin typeface="한컴산뜻돋움"/>
                <a:cs typeface="한컴산뜻돋움"/>
              </a:rPr>
              <a:t>.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아래의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구글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사이트에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가면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다양한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폰트를 </a:t>
            </a:r>
            <a:r>
              <a:rPr sz="2400" spc="-265" dirty="0">
                <a:latin typeface="휴먼엑스포"/>
                <a:cs typeface="휴먼엑스포"/>
              </a:rPr>
              <a:t>자신의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문서에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이용할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463" y="2101580"/>
            <a:ext cx="232917" cy="23291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6811" y="3269205"/>
            <a:ext cx="4433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0" dirty="0">
                <a:solidFill>
                  <a:srgbClr val="FFFFFF"/>
                </a:solidFill>
                <a:latin typeface="나눔고딕 ExtraBold"/>
                <a:cs typeface="나눔고딕 ExtraBold"/>
                <a:hlinkClick r:id="rId3"/>
              </a:rPr>
              <a:t>http://fonts.google.com/</a:t>
            </a:r>
            <a:endParaRPr sz="3600" dirty="0">
              <a:latin typeface="나눔고딕 ExtraBold"/>
              <a:cs typeface="나눔고딕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9390" y="4718916"/>
            <a:ext cx="10182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다양한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폰트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중에서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원하는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폰트의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우측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하단부에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95" dirty="0">
                <a:latin typeface="휴먼엑스포"/>
                <a:cs typeface="휴먼엑스포"/>
              </a:rPr>
              <a:t>견본보기</a:t>
            </a:r>
            <a:r>
              <a:rPr sz="2400" spc="-95" dirty="0">
                <a:latin typeface="한컴산뜻돋움"/>
                <a:cs typeface="한컴산뜻돋움"/>
              </a:rPr>
              <a:t>(Specimen)</a:t>
            </a:r>
            <a:r>
              <a:rPr sz="2400" spc="-95" dirty="0">
                <a:latin typeface="휴먼엑스포"/>
                <a:cs typeface="휴먼엑스포"/>
              </a:rPr>
              <a:t>를</a:t>
            </a:r>
            <a:r>
              <a:rPr sz="2400" spc="-450" dirty="0">
                <a:latin typeface="휴먼엑스포"/>
                <a:cs typeface="휴먼엑스포"/>
              </a:rPr>
              <a:t> </a:t>
            </a:r>
            <a:r>
              <a:rPr sz="2400" spc="-170" dirty="0">
                <a:latin typeface="휴먼엑스포"/>
                <a:cs typeface="휴먼엑스포"/>
              </a:rPr>
              <a:t>선택한다</a:t>
            </a:r>
            <a:r>
              <a:rPr sz="2400" spc="-17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149" y="4718916"/>
            <a:ext cx="232917" cy="23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37E56-5AB0-2A14-131A-4DD4445831B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FCFA2-A8B4-F22F-26D9-6B2B1F44F995}"/>
              </a:ext>
            </a:extLst>
          </p:cNvPr>
          <p:cNvSpPr txBox="1"/>
          <p:nvPr/>
        </p:nvSpPr>
        <p:spPr>
          <a:xfrm>
            <a:off x="306648" y="97608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275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0177" y="1026972"/>
            <a:ext cx="327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7999" y="1482750"/>
            <a:ext cx="6905625" cy="4979670"/>
            <a:chOff x="807999" y="1482750"/>
            <a:chExt cx="6905625" cy="4979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579" y="1538694"/>
              <a:ext cx="6852788" cy="48968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2286" y="1497037"/>
              <a:ext cx="6877050" cy="4951095"/>
            </a:xfrm>
            <a:custGeom>
              <a:avLst/>
              <a:gdLst/>
              <a:ahLst/>
              <a:cxnLst/>
              <a:rect l="l" t="t" r="r" b="b"/>
              <a:pathLst>
                <a:path w="6877050" h="4951095">
                  <a:moveTo>
                    <a:pt x="0" y="0"/>
                  </a:moveTo>
                  <a:lnTo>
                    <a:pt x="6876846" y="0"/>
                  </a:lnTo>
                  <a:lnTo>
                    <a:pt x="6876846" y="4950764"/>
                  </a:lnTo>
                  <a:lnTo>
                    <a:pt x="0" y="49507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39942" y="4123118"/>
              <a:ext cx="1214120" cy="582295"/>
            </a:xfrm>
            <a:custGeom>
              <a:avLst/>
              <a:gdLst/>
              <a:ahLst/>
              <a:cxnLst/>
              <a:rect l="l" t="t" r="r" b="b"/>
              <a:pathLst>
                <a:path w="1214120" h="582295">
                  <a:moveTo>
                    <a:pt x="0" y="0"/>
                  </a:moveTo>
                  <a:lnTo>
                    <a:pt x="1213662" y="0"/>
                  </a:lnTo>
                  <a:lnTo>
                    <a:pt x="1213662" y="581888"/>
                  </a:lnTo>
                  <a:lnTo>
                    <a:pt x="0" y="5818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97817" y="3451268"/>
            <a:ext cx="3293110" cy="88646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40"/>
              </a:spcBef>
            </a:pP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견본</a:t>
            </a:r>
            <a:r>
              <a:rPr sz="2800" spc="-520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60" dirty="0">
                <a:solidFill>
                  <a:srgbClr val="4453EB"/>
                </a:solidFill>
                <a:latin typeface="휴먼엑스포"/>
                <a:cs typeface="휴먼엑스포"/>
              </a:rPr>
              <a:t>보기</a:t>
            </a:r>
            <a:r>
              <a:rPr sz="2800" spc="-60" dirty="0">
                <a:solidFill>
                  <a:srgbClr val="4453EB"/>
                </a:solidFill>
                <a:latin typeface="한컴산뜻돋움"/>
                <a:cs typeface="한컴산뜻돋움"/>
              </a:rPr>
              <a:t>(Specimen) </a:t>
            </a:r>
            <a:r>
              <a:rPr sz="2800" spc="-335" dirty="0">
                <a:solidFill>
                  <a:srgbClr val="4453EB"/>
                </a:solidFill>
                <a:latin typeface="휴먼엑스포"/>
                <a:cs typeface="휴먼엑스포"/>
              </a:rPr>
              <a:t>선택</a:t>
            </a:r>
            <a:endParaRPr sz="2800">
              <a:latin typeface="휴먼엑스포"/>
              <a:cs typeface="휴먼엑스포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6587" y="4282051"/>
            <a:ext cx="8098155" cy="2437765"/>
            <a:chOff x="836587" y="4282051"/>
            <a:chExt cx="8098155" cy="2437765"/>
          </a:xfrm>
        </p:grpSpPr>
        <p:sp>
          <p:nvSpPr>
            <p:cNvPr id="10" name="object 10"/>
            <p:cNvSpPr/>
            <p:nvPr/>
          </p:nvSpPr>
          <p:spPr>
            <a:xfrm>
              <a:off x="7054799" y="4296178"/>
              <a:ext cx="1729105" cy="233679"/>
            </a:xfrm>
            <a:custGeom>
              <a:avLst/>
              <a:gdLst/>
              <a:ahLst/>
              <a:cxnLst/>
              <a:rect l="l" t="t" r="r" b="b"/>
              <a:pathLst>
                <a:path w="1729104" h="233679">
                  <a:moveTo>
                    <a:pt x="116814" y="0"/>
                  </a:moveTo>
                  <a:lnTo>
                    <a:pt x="0" y="116814"/>
                  </a:lnTo>
                  <a:lnTo>
                    <a:pt x="116814" y="233629"/>
                  </a:lnTo>
                  <a:lnTo>
                    <a:pt x="116814" y="175221"/>
                  </a:lnTo>
                  <a:lnTo>
                    <a:pt x="1728558" y="175221"/>
                  </a:lnTo>
                  <a:lnTo>
                    <a:pt x="1728558" y="58407"/>
                  </a:lnTo>
                  <a:lnTo>
                    <a:pt x="116814" y="58407"/>
                  </a:lnTo>
                  <a:lnTo>
                    <a:pt x="116814" y="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06" y="4282051"/>
              <a:ext cx="247764" cy="2477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587" y="6443510"/>
              <a:ext cx="6702348" cy="27594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544893" y="1263136"/>
            <a:ext cx="20745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5"/>
              </a:rPr>
              <a:t>http://fonts.google.com/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1158" y="1258252"/>
            <a:ext cx="219422" cy="219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60520D-F50E-860B-EDA3-A4A1FD75B5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</p:spTree>
    <p:extLst>
      <p:ext uri="{BB962C8B-B14F-4D97-AF65-F5344CB8AC3E}">
        <p14:creationId xmlns:p14="http://schemas.microsoft.com/office/powerpoint/2010/main" val="74000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64066" y="1531993"/>
            <a:ext cx="63271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400" spc="-265" dirty="0" err="1">
                <a:latin typeface="휴먼엑스포"/>
                <a:cs typeface="휴먼엑스포"/>
              </a:rPr>
              <a:t>아래의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이미지처럼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Select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this</a:t>
            </a:r>
            <a:r>
              <a:rPr sz="2400" spc="-70" dirty="0">
                <a:latin typeface="한컴산뜻돋움"/>
                <a:cs typeface="한컴산뜻돋움"/>
              </a:rPr>
              <a:t> font</a:t>
            </a:r>
            <a:r>
              <a:rPr sz="2400" spc="-70" dirty="0">
                <a:latin typeface="휴먼엑스포"/>
                <a:cs typeface="휴먼엑스포"/>
              </a:rPr>
              <a:t>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190" dirty="0">
                <a:latin typeface="휴먼엑스포"/>
                <a:cs typeface="휴먼엑스포"/>
              </a:rPr>
              <a:t>선택한다</a:t>
            </a:r>
            <a:r>
              <a:rPr sz="2400" spc="-19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606612"/>
            <a:ext cx="232917" cy="232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12278" y="2237968"/>
            <a:ext cx="8812530" cy="3336925"/>
            <a:chOff x="1012278" y="2237968"/>
            <a:chExt cx="8812530" cy="33369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505" y="2266545"/>
              <a:ext cx="8661576" cy="26101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6566" y="2252256"/>
              <a:ext cx="8783955" cy="2635885"/>
            </a:xfrm>
            <a:custGeom>
              <a:avLst/>
              <a:gdLst/>
              <a:ahLst/>
              <a:cxnLst/>
              <a:rect l="l" t="t" r="r" b="b"/>
              <a:pathLst>
                <a:path w="8783955" h="2635885">
                  <a:moveTo>
                    <a:pt x="0" y="0"/>
                  </a:moveTo>
                  <a:lnTo>
                    <a:pt x="8783472" y="0"/>
                  </a:lnTo>
                  <a:lnTo>
                    <a:pt x="8783472" y="2635580"/>
                  </a:lnTo>
                  <a:lnTo>
                    <a:pt x="0" y="263558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72171" y="2651569"/>
              <a:ext cx="1766570" cy="582295"/>
            </a:xfrm>
            <a:custGeom>
              <a:avLst/>
              <a:gdLst/>
              <a:ahLst/>
              <a:cxnLst/>
              <a:rect l="l" t="t" r="r" b="b"/>
              <a:pathLst>
                <a:path w="1766570" h="582294">
                  <a:moveTo>
                    <a:pt x="0" y="0"/>
                  </a:moveTo>
                  <a:lnTo>
                    <a:pt x="1766455" y="0"/>
                  </a:lnTo>
                  <a:lnTo>
                    <a:pt x="1766455" y="581888"/>
                  </a:lnTo>
                  <a:lnTo>
                    <a:pt x="0" y="5818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866" y="4879949"/>
              <a:ext cx="8697758" cy="2759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26919" y="3312734"/>
              <a:ext cx="351790" cy="2115820"/>
            </a:xfrm>
            <a:custGeom>
              <a:avLst/>
              <a:gdLst/>
              <a:ahLst/>
              <a:cxnLst/>
              <a:rect l="l" t="t" r="r" b="b"/>
              <a:pathLst>
                <a:path w="351790" h="2115820">
                  <a:moveTo>
                    <a:pt x="245287" y="0"/>
                  </a:moveTo>
                  <a:lnTo>
                    <a:pt x="118618" y="106045"/>
                  </a:lnTo>
                  <a:lnTo>
                    <a:pt x="176796" y="111201"/>
                  </a:lnTo>
                  <a:lnTo>
                    <a:pt x="0" y="2105494"/>
                  </a:lnTo>
                  <a:lnTo>
                    <a:pt x="116357" y="2115807"/>
                  </a:lnTo>
                  <a:lnTo>
                    <a:pt x="293154" y="121513"/>
                  </a:lnTo>
                  <a:lnTo>
                    <a:pt x="351332" y="126669"/>
                  </a:lnTo>
                  <a:lnTo>
                    <a:pt x="245287" y="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6337" y="5327745"/>
              <a:ext cx="246799" cy="24678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283179" y="5610510"/>
            <a:ext cx="3136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Select</a:t>
            </a:r>
            <a:r>
              <a:rPr sz="2800" spc="-17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4453EB"/>
                </a:solidFill>
                <a:latin typeface="한컴산뜻돋움"/>
                <a:cs typeface="한컴산뜻돋움"/>
              </a:rPr>
              <a:t>this</a:t>
            </a:r>
            <a:r>
              <a:rPr sz="2800" spc="-13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4453EB"/>
                </a:solidFill>
                <a:latin typeface="한컴산뜻돋움"/>
                <a:cs typeface="한컴산뜻돋움"/>
              </a:rPr>
              <a:t>font</a:t>
            </a:r>
            <a:r>
              <a:rPr sz="2800" spc="-13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800" spc="-335" dirty="0">
                <a:solidFill>
                  <a:srgbClr val="4453EB"/>
                </a:solidFill>
                <a:latin typeface="휴먼엑스포"/>
                <a:cs typeface="휴먼엑스포"/>
              </a:rPr>
              <a:t>선택</a:t>
            </a:r>
            <a:endParaRPr sz="2800">
              <a:latin typeface="휴먼엑스포"/>
              <a:cs typeface="휴먼엑스포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1381" y="2015708"/>
            <a:ext cx="20745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6"/>
              </a:rPr>
              <a:t>http://fonts.google.com/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97648" y="2010829"/>
            <a:ext cx="219426" cy="219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78AF1-6E14-84E2-0D8A-5399F72AEB53}"/>
              </a:ext>
            </a:extLst>
          </p:cNvPr>
          <p:cNvSpPr txBox="1"/>
          <p:nvPr/>
        </p:nvSpPr>
        <p:spPr>
          <a:xfrm>
            <a:off x="306648" y="9936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3E2B0B-7C04-04C4-F083-4754B62B526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</p:spTree>
    <p:extLst>
      <p:ext uri="{BB962C8B-B14F-4D97-AF65-F5344CB8AC3E}">
        <p14:creationId xmlns:p14="http://schemas.microsoft.com/office/powerpoint/2010/main" val="18288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0177" y="1009103"/>
            <a:ext cx="327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854" y="1928121"/>
            <a:ext cx="452183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화면의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하단에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35" dirty="0">
                <a:latin typeface="한컴산뜻돋움"/>
                <a:cs typeface="한컴산뜻돋움"/>
              </a:rPr>
              <a:t>Family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selected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창이 </a:t>
            </a:r>
            <a:r>
              <a:rPr sz="2400" spc="-265" dirty="0">
                <a:latin typeface="휴먼엑스포"/>
                <a:cs typeface="휴먼엑스포"/>
              </a:rPr>
              <a:t>나타나고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클릭하면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5" dirty="0">
                <a:latin typeface="휴먼엑스포"/>
                <a:cs typeface="휴먼엑스포"/>
              </a:rPr>
              <a:t>전체화면으로 </a:t>
            </a:r>
            <a:r>
              <a:rPr sz="2400" spc="-265" dirty="0">
                <a:latin typeface="휴먼엑스포"/>
                <a:cs typeface="휴먼엑스포"/>
              </a:rPr>
              <a:t>보이게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된다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12700" marR="157480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화면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중간에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보면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STANDARD</a:t>
            </a:r>
            <a:r>
              <a:rPr sz="2400" spc="-10" dirty="0">
                <a:latin typeface="휴먼엑스포"/>
                <a:cs typeface="휴먼엑스포"/>
              </a:rPr>
              <a:t>와 </a:t>
            </a:r>
            <a:r>
              <a:rPr sz="2400" spc="-10" dirty="0">
                <a:latin typeface="한컴산뜻돋움"/>
                <a:cs typeface="한컴산뜻돋움"/>
              </a:rPr>
              <a:t>@IMPORT</a:t>
            </a:r>
            <a:r>
              <a:rPr sz="2400" spc="-13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카테고리가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보인다</a:t>
            </a:r>
            <a:r>
              <a:rPr sz="2400" spc="-20" dirty="0">
                <a:latin typeface="한컴산뜻돋움"/>
                <a:cs typeface="한컴산뜻돋움"/>
              </a:rPr>
              <a:t>. </a:t>
            </a:r>
            <a:r>
              <a:rPr sz="2400" spc="-265" dirty="0">
                <a:latin typeface="휴먼엑스포"/>
                <a:cs typeface="휴먼엑스포"/>
              </a:rPr>
              <a:t>아래의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링크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코드를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복사하여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자신의 </a:t>
            </a:r>
            <a:r>
              <a:rPr sz="2400" spc="-265" dirty="0">
                <a:latin typeface="휴먼엑스포"/>
                <a:cs typeface="휴먼엑스포"/>
              </a:rPr>
              <a:t>웹문서의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95" dirty="0">
                <a:latin typeface="한컴산뜻돋움"/>
                <a:cs typeface="한컴산뜻돋움"/>
              </a:rPr>
              <a:t>&lt;HEAD&gt;</a:t>
            </a:r>
            <a:r>
              <a:rPr sz="2400" spc="-95" dirty="0">
                <a:latin typeface="휴먼엑스포"/>
                <a:cs typeface="휴먼엑스포"/>
              </a:rPr>
              <a:t>태그와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&lt;HEAD&gt; </a:t>
            </a:r>
            <a:r>
              <a:rPr sz="2400" spc="-265" dirty="0">
                <a:latin typeface="휴먼엑스포"/>
                <a:cs typeface="휴먼엑스포"/>
              </a:rPr>
              <a:t>태그</a:t>
            </a:r>
            <a:r>
              <a:rPr sz="2400" spc="-45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사이에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삽입한다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20702" y="1547304"/>
            <a:ext cx="6108065" cy="4156710"/>
            <a:chOff x="5820702" y="1547304"/>
            <a:chExt cx="6108065" cy="41567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9280" y="5428033"/>
              <a:ext cx="5894963" cy="275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9280" y="1575881"/>
              <a:ext cx="6051495" cy="38559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34989" y="1561591"/>
              <a:ext cx="6079490" cy="3881120"/>
            </a:xfrm>
            <a:custGeom>
              <a:avLst/>
              <a:gdLst/>
              <a:ahLst/>
              <a:cxnLst/>
              <a:rect l="l" t="t" r="r" b="b"/>
              <a:pathLst>
                <a:path w="6079490" h="3881120">
                  <a:moveTo>
                    <a:pt x="0" y="0"/>
                  </a:moveTo>
                  <a:lnTo>
                    <a:pt x="6079185" y="0"/>
                  </a:lnTo>
                  <a:lnTo>
                    <a:pt x="6079185" y="3880726"/>
                  </a:lnTo>
                  <a:lnTo>
                    <a:pt x="0" y="38807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808778" y="1319982"/>
            <a:ext cx="20745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4"/>
              </a:rPr>
              <a:t>http://fonts.google.com/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06956" y="1315097"/>
            <a:ext cx="3571240" cy="3007995"/>
            <a:chOff x="8106956" y="1315097"/>
            <a:chExt cx="3571240" cy="30079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5048" y="1315097"/>
              <a:ext cx="219417" cy="2194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6006" y="3800233"/>
              <a:ext cx="3533140" cy="503555"/>
            </a:xfrm>
            <a:custGeom>
              <a:avLst/>
              <a:gdLst/>
              <a:ahLst/>
              <a:cxnLst/>
              <a:rect l="l" t="t" r="r" b="b"/>
              <a:pathLst>
                <a:path w="3533140" h="503554">
                  <a:moveTo>
                    <a:pt x="0" y="0"/>
                  </a:moveTo>
                  <a:lnTo>
                    <a:pt x="3532581" y="0"/>
                  </a:lnTo>
                  <a:lnTo>
                    <a:pt x="3532581" y="503415"/>
                  </a:lnTo>
                  <a:lnTo>
                    <a:pt x="0" y="50341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0080" y="6101079"/>
            <a:ext cx="11991975" cy="666750"/>
            <a:chOff x="200080" y="6101079"/>
            <a:chExt cx="11991975" cy="666750"/>
          </a:xfrm>
        </p:grpSpPr>
        <p:sp>
          <p:nvSpPr>
            <p:cNvPr id="15" name="object 15"/>
            <p:cNvSpPr/>
            <p:nvPr/>
          </p:nvSpPr>
          <p:spPr>
            <a:xfrm>
              <a:off x="1197038" y="6205677"/>
              <a:ext cx="10995025" cy="369570"/>
            </a:xfrm>
            <a:custGeom>
              <a:avLst/>
              <a:gdLst/>
              <a:ahLst/>
              <a:cxnLst/>
              <a:rect l="l" t="t" r="r" b="b"/>
              <a:pathLst>
                <a:path w="10995025" h="369570">
                  <a:moveTo>
                    <a:pt x="10994961" y="0"/>
                  </a:moveTo>
                  <a:lnTo>
                    <a:pt x="0" y="0"/>
                  </a:lnTo>
                  <a:lnTo>
                    <a:pt x="0" y="368960"/>
                  </a:lnTo>
                  <a:lnTo>
                    <a:pt x="10994961" y="368960"/>
                  </a:lnTo>
                  <a:lnTo>
                    <a:pt x="10994961" y="0"/>
                  </a:lnTo>
                  <a:close/>
                </a:path>
              </a:pathLst>
            </a:custGeom>
            <a:solidFill>
              <a:srgbClr val="9900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913" y="6383388"/>
              <a:ext cx="846366" cy="3841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0080" y="6134569"/>
              <a:ext cx="1423035" cy="480059"/>
            </a:xfrm>
            <a:custGeom>
              <a:avLst/>
              <a:gdLst/>
              <a:ahLst/>
              <a:cxnLst/>
              <a:rect l="l" t="t" r="r" b="b"/>
              <a:pathLst>
                <a:path w="1423035" h="480059">
                  <a:moveTo>
                    <a:pt x="1183170" y="0"/>
                  </a:moveTo>
                  <a:lnTo>
                    <a:pt x="239788" y="0"/>
                  </a:lnTo>
                  <a:lnTo>
                    <a:pt x="191461" y="4872"/>
                  </a:lnTo>
                  <a:lnTo>
                    <a:pt x="146450" y="18845"/>
                  </a:lnTo>
                  <a:lnTo>
                    <a:pt x="105718" y="40954"/>
                  </a:lnTo>
                  <a:lnTo>
                    <a:pt x="70230" y="70235"/>
                  </a:lnTo>
                  <a:lnTo>
                    <a:pt x="40951" y="105724"/>
                  </a:lnTo>
                  <a:lnTo>
                    <a:pt x="18843" y="146455"/>
                  </a:lnTo>
                  <a:lnTo>
                    <a:pt x="4871" y="191465"/>
                  </a:lnTo>
                  <a:lnTo>
                    <a:pt x="0" y="239788"/>
                  </a:lnTo>
                  <a:lnTo>
                    <a:pt x="4871" y="288111"/>
                  </a:lnTo>
                  <a:lnTo>
                    <a:pt x="18843" y="333121"/>
                  </a:lnTo>
                  <a:lnTo>
                    <a:pt x="40951" y="373853"/>
                  </a:lnTo>
                  <a:lnTo>
                    <a:pt x="70231" y="409341"/>
                  </a:lnTo>
                  <a:lnTo>
                    <a:pt x="105718" y="438622"/>
                  </a:lnTo>
                  <a:lnTo>
                    <a:pt x="146450" y="460732"/>
                  </a:lnTo>
                  <a:lnTo>
                    <a:pt x="191461" y="474705"/>
                  </a:lnTo>
                  <a:lnTo>
                    <a:pt x="239788" y="479577"/>
                  </a:lnTo>
                  <a:lnTo>
                    <a:pt x="1183170" y="479577"/>
                  </a:lnTo>
                  <a:lnTo>
                    <a:pt x="1231497" y="474705"/>
                  </a:lnTo>
                  <a:lnTo>
                    <a:pt x="1276508" y="460732"/>
                  </a:lnTo>
                  <a:lnTo>
                    <a:pt x="1317239" y="438622"/>
                  </a:lnTo>
                  <a:lnTo>
                    <a:pt x="1352727" y="409341"/>
                  </a:lnTo>
                  <a:lnTo>
                    <a:pt x="1382007" y="373853"/>
                  </a:lnTo>
                  <a:lnTo>
                    <a:pt x="1404115" y="333121"/>
                  </a:lnTo>
                  <a:lnTo>
                    <a:pt x="1418087" y="288111"/>
                  </a:lnTo>
                  <a:lnTo>
                    <a:pt x="1422958" y="239788"/>
                  </a:lnTo>
                  <a:lnTo>
                    <a:pt x="1418087" y="191465"/>
                  </a:lnTo>
                  <a:lnTo>
                    <a:pt x="1404115" y="146455"/>
                  </a:lnTo>
                  <a:lnTo>
                    <a:pt x="1382007" y="105724"/>
                  </a:lnTo>
                  <a:lnTo>
                    <a:pt x="1352727" y="70235"/>
                  </a:lnTo>
                  <a:lnTo>
                    <a:pt x="1317239" y="40954"/>
                  </a:lnTo>
                  <a:lnTo>
                    <a:pt x="1276508" y="18845"/>
                  </a:lnTo>
                  <a:lnTo>
                    <a:pt x="1231497" y="4872"/>
                  </a:lnTo>
                  <a:lnTo>
                    <a:pt x="1183170" y="0"/>
                  </a:lnTo>
                  <a:close/>
                </a:path>
              </a:pathLst>
            </a:custGeom>
            <a:solidFill>
              <a:srgbClr val="99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539" y="6101079"/>
              <a:ext cx="1015999" cy="5029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16998" y="6198303"/>
            <a:ext cx="630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바탕"/>
                <a:cs typeface="바탕"/>
              </a:rPr>
              <a:t>확대</a:t>
            </a:r>
            <a:endParaRPr sz="2400">
              <a:latin typeface="바탕"/>
              <a:cs typeface="바탕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455" y="6148479"/>
            <a:ext cx="395657" cy="39565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698051" y="6185795"/>
            <a:ext cx="104197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90" dirty="0">
                <a:solidFill>
                  <a:srgbClr val="843B0B"/>
                </a:solidFill>
                <a:latin typeface="한컴산뜻돋움"/>
                <a:cs typeface="한컴산뜻돋움"/>
              </a:rPr>
              <a:t>&lt;link</a:t>
            </a:r>
            <a:r>
              <a:rPr sz="2200" b="1" spc="-165" dirty="0">
                <a:solidFill>
                  <a:srgbClr val="843B0B"/>
                </a:solidFill>
                <a:latin typeface="한컴산뜻돋움"/>
                <a:cs typeface="한컴산뜻돋움"/>
              </a:rPr>
              <a:t> </a:t>
            </a:r>
            <a:r>
              <a:rPr sz="2200" b="1" spc="-114" dirty="0">
                <a:solidFill>
                  <a:srgbClr val="843B0B"/>
                </a:solidFill>
                <a:latin typeface="한컴산뜻돋움"/>
                <a:cs typeface="한컴산뜻돋움"/>
              </a:rPr>
              <a:t>href="https://fonts.googleapis.com/css?family=UnifrakturCook:700"</a:t>
            </a:r>
            <a:r>
              <a:rPr sz="2200" b="1" spc="40" dirty="0">
                <a:solidFill>
                  <a:srgbClr val="843B0B"/>
                </a:solidFill>
                <a:latin typeface="한컴산뜻돋움"/>
                <a:cs typeface="한컴산뜻돋움"/>
              </a:rPr>
              <a:t> </a:t>
            </a:r>
            <a:r>
              <a:rPr sz="2200" b="1" spc="-100" dirty="0">
                <a:solidFill>
                  <a:srgbClr val="843B0B"/>
                </a:solidFill>
                <a:latin typeface="한컴산뜻돋움"/>
                <a:cs typeface="한컴산뜻돋움"/>
              </a:rPr>
              <a:t>rel="stylesheet"&gt;</a:t>
            </a:r>
            <a:endParaRPr sz="2200">
              <a:latin typeface="한컴산뜻돋움"/>
              <a:cs typeface="한컴산뜻돋움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2143" y="6102036"/>
            <a:ext cx="184225" cy="17533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53202" y="4268414"/>
            <a:ext cx="6656070" cy="2035810"/>
            <a:chOff x="1453202" y="4268414"/>
            <a:chExt cx="6656070" cy="2035810"/>
          </a:xfrm>
        </p:grpSpPr>
        <p:sp>
          <p:nvSpPr>
            <p:cNvPr id="24" name="object 24"/>
            <p:cNvSpPr/>
            <p:nvPr/>
          </p:nvSpPr>
          <p:spPr>
            <a:xfrm>
              <a:off x="1593533" y="4268414"/>
              <a:ext cx="6515734" cy="1953895"/>
            </a:xfrm>
            <a:custGeom>
              <a:avLst/>
              <a:gdLst/>
              <a:ahLst/>
              <a:cxnLst/>
              <a:rect l="l" t="t" r="r" b="b"/>
              <a:pathLst>
                <a:path w="6515734" h="1953895">
                  <a:moveTo>
                    <a:pt x="6371577" y="0"/>
                  </a:moveTo>
                  <a:lnTo>
                    <a:pt x="6387299" y="56248"/>
                  </a:lnTo>
                  <a:lnTo>
                    <a:pt x="0" y="1841042"/>
                  </a:lnTo>
                  <a:lnTo>
                    <a:pt x="31432" y="1953539"/>
                  </a:lnTo>
                  <a:lnTo>
                    <a:pt x="6418732" y="168744"/>
                  </a:lnTo>
                  <a:lnTo>
                    <a:pt x="6434455" y="225005"/>
                  </a:lnTo>
                  <a:lnTo>
                    <a:pt x="6515519" y="81064"/>
                  </a:lnTo>
                  <a:lnTo>
                    <a:pt x="6371577" y="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3202" y="6056573"/>
              <a:ext cx="260350" cy="247650"/>
            </a:xfrm>
            <a:custGeom>
              <a:avLst/>
              <a:gdLst/>
              <a:ahLst/>
              <a:cxnLst/>
              <a:rect l="l" t="t" r="r" b="b"/>
              <a:pathLst>
                <a:path w="260350" h="247650">
                  <a:moveTo>
                    <a:pt x="148754" y="0"/>
                  </a:moveTo>
                  <a:lnTo>
                    <a:pt x="96683" y="4443"/>
                  </a:lnTo>
                  <a:lnTo>
                    <a:pt x="49858" y="27632"/>
                  </a:lnTo>
                  <a:lnTo>
                    <a:pt x="16625" y="64483"/>
                  </a:lnTo>
                  <a:lnTo>
                    <a:pt x="0" y="110015"/>
                  </a:lnTo>
                  <a:lnTo>
                    <a:pt x="2995" y="159243"/>
                  </a:lnTo>
                  <a:lnTo>
                    <a:pt x="25955" y="202892"/>
                  </a:lnTo>
                  <a:lnTo>
                    <a:pt x="63776" y="233209"/>
                  </a:lnTo>
                  <a:lnTo>
                    <a:pt x="111300" y="247498"/>
                  </a:lnTo>
                  <a:lnTo>
                    <a:pt x="163371" y="243063"/>
                  </a:lnTo>
                  <a:lnTo>
                    <a:pt x="210196" y="219866"/>
                  </a:lnTo>
                  <a:lnTo>
                    <a:pt x="233051" y="194519"/>
                  </a:lnTo>
                  <a:lnTo>
                    <a:pt x="118074" y="194519"/>
                  </a:lnTo>
                  <a:lnTo>
                    <a:pt x="89976" y="186689"/>
                  </a:lnTo>
                  <a:lnTo>
                    <a:pt x="67743" y="169641"/>
                  </a:lnTo>
                  <a:lnTo>
                    <a:pt x="54417" y="144879"/>
                  </a:lnTo>
                  <a:lnTo>
                    <a:pt x="52975" y="116790"/>
                  </a:lnTo>
                  <a:lnTo>
                    <a:pt x="63150" y="90685"/>
                  </a:lnTo>
                  <a:lnTo>
                    <a:pt x="83119" y="69423"/>
                  </a:lnTo>
                  <a:lnTo>
                    <a:pt x="111059" y="55865"/>
                  </a:lnTo>
                  <a:lnTo>
                    <a:pt x="141980" y="52974"/>
                  </a:lnTo>
                  <a:lnTo>
                    <a:pt x="238503" y="52974"/>
                  </a:lnTo>
                  <a:lnTo>
                    <a:pt x="234098" y="44601"/>
                  </a:lnTo>
                  <a:lnTo>
                    <a:pt x="196278" y="14285"/>
                  </a:lnTo>
                  <a:lnTo>
                    <a:pt x="148754" y="0"/>
                  </a:lnTo>
                  <a:close/>
                </a:path>
                <a:path w="260350" h="247650">
                  <a:moveTo>
                    <a:pt x="238503" y="52974"/>
                  </a:moveTo>
                  <a:lnTo>
                    <a:pt x="141980" y="52974"/>
                  </a:lnTo>
                  <a:lnTo>
                    <a:pt x="170078" y="60805"/>
                  </a:lnTo>
                  <a:lnTo>
                    <a:pt x="192311" y="77857"/>
                  </a:lnTo>
                  <a:lnTo>
                    <a:pt x="205636" y="102626"/>
                  </a:lnTo>
                  <a:lnTo>
                    <a:pt x="207078" y="130709"/>
                  </a:lnTo>
                  <a:lnTo>
                    <a:pt x="196903" y="156814"/>
                  </a:lnTo>
                  <a:lnTo>
                    <a:pt x="176935" y="178075"/>
                  </a:lnTo>
                  <a:lnTo>
                    <a:pt x="148994" y="191628"/>
                  </a:lnTo>
                  <a:lnTo>
                    <a:pt x="118074" y="194519"/>
                  </a:lnTo>
                  <a:lnTo>
                    <a:pt x="233051" y="194519"/>
                  </a:lnTo>
                  <a:lnTo>
                    <a:pt x="243428" y="183011"/>
                  </a:lnTo>
                  <a:lnTo>
                    <a:pt x="260054" y="137478"/>
                  </a:lnTo>
                  <a:lnTo>
                    <a:pt x="257059" y="88250"/>
                  </a:lnTo>
                  <a:lnTo>
                    <a:pt x="238503" y="52974"/>
                  </a:lnTo>
                  <a:close/>
                </a:path>
              </a:pathLst>
            </a:custGeom>
            <a:solidFill>
              <a:srgbClr val="FF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459C3E-71D0-E0BD-E362-84E690F9935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</p:spTree>
    <p:extLst>
      <p:ext uri="{BB962C8B-B14F-4D97-AF65-F5344CB8AC3E}">
        <p14:creationId xmlns:p14="http://schemas.microsoft.com/office/powerpoint/2010/main" val="27961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218" y="2315298"/>
            <a:ext cx="107067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5080">
              <a:lnSpc>
                <a:spcPct val="100000"/>
              </a:lnSpc>
            </a:pPr>
            <a:r>
              <a:rPr sz="2400" spc="-265" dirty="0" err="1">
                <a:latin typeface="휴먼엑스포"/>
                <a:cs typeface="휴먼엑스포"/>
              </a:rPr>
              <a:t>또한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스타일을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적용하기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위해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Specify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in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110" dirty="0">
                <a:latin typeface="한컴산뜻돋움"/>
                <a:cs typeface="한컴산뜻돋움"/>
              </a:rPr>
              <a:t>CSS</a:t>
            </a:r>
            <a:r>
              <a:rPr sz="2400" spc="-110" dirty="0">
                <a:latin typeface="휴먼엑스포"/>
                <a:cs typeface="휴먼엑스포"/>
              </a:rPr>
              <a:t>에서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font-</a:t>
            </a:r>
            <a:r>
              <a:rPr sz="2400" spc="-80" dirty="0">
                <a:latin typeface="한컴산뜻돋움"/>
                <a:cs typeface="한컴산뜻돋움"/>
              </a:rPr>
              <a:t>family</a:t>
            </a:r>
            <a:r>
              <a:rPr sz="2400" spc="-80" dirty="0">
                <a:latin typeface="휴먼엑스포"/>
                <a:cs typeface="휴먼엑스포"/>
              </a:rPr>
              <a:t>의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스타일을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85" dirty="0">
                <a:latin typeface="휴먼엑스포"/>
                <a:cs typeface="휴먼엑스포"/>
              </a:rPr>
              <a:t>복사하여 </a:t>
            </a: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또한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문서에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붙여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넣는다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04" y="2417597"/>
            <a:ext cx="232917" cy="232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69010" y="3440113"/>
            <a:ext cx="11222990" cy="2358390"/>
            <a:chOff x="969072" y="2629128"/>
            <a:chExt cx="11222990" cy="2358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143" y="3229648"/>
              <a:ext cx="10612856" cy="17574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218" y="3813073"/>
              <a:ext cx="8850823" cy="2722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5422" y="2635478"/>
              <a:ext cx="9209405" cy="1193800"/>
            </a:xfrm>
            <a:custGeom>
              <a:avLst/>
              <a:gdLst/>
              <a:ahLst/>
              <a:cxnLst/>
              <a:rect l="l" t="t" r="r" b="b"/>
              <a:pathLst>
                <a:path w="9209405" h="1193800">
                  <a:moveTo>
                    <a:pt x="910483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9104833" y="1193317"/>
                  </a:lnTo>
                  <a:lnTo>
                    <a:pt x="9145417" y="1185122"/>
                  </a:lnTo>
                  <a:lnTo>
                    <a:pt x="9178559" y="1162775"/>
                  </a:lnTo>
                  <a:lnTo>
                    <a:pt x="9200905" y="1129629"/>
                  </a:lnTo>
                  <a:lnTo>
                    <a:pt x="9209100" y="1089037"/>
                  </a:lnTo>
                  <a:lnTo>
                    <a:pt x="9209100" y="104266"/>
                  </a:lnTo>
                  <a:lnTo>
                    <a:pt x="9200905" y="63682"/>
                  </a:lnTo>
                  <a:lnTo>
                    <a:pt x="9178559" y="30540"/>
                  </a:lnTo>
                  <a:lnTo>
                    <a:pt x="9145417" y="8194"/>
                  </a:lnTo>
                  <a:lnTo>
                    <a:pt x="91048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422" y="2635478"/>
              <a:ext cx="9209405" cy="1193800"/>
            </a:xfrm>
            <a:custGeom>
              <a:avLst/>
              <a:gdLst/>
              <a:ahLst/>
              <a:cxnLst/>
              <a:rect l="l" t="t" r="r" b="b"/>
              <a:pathLst>
                <a:path w="9209405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04833" y="0"/>
                  </a:lnTo>
                  <a:lnTo>
                    <a:pt x="9145417" y="8194"/>
                  </a:lnTo>
                  <a:lnTo>
                    <a:pt x="9178559" y="30540"/>
                  </a:lnTo>
                  <a:lnTo>
                    <a:pt x="9200905" y="63682"/>
                  </a:lnTo>
                  <a:lnTo>
                    <a:pt x="9209100" y="104266"/>
                  </a:lnTo>
                  <a:lnTo>
                    <a:pt x="9209100" y="1089037"/>
                  </a:lnTo>
                  <a:lnTo>
                    <a:pt x="9200905" y="1129629"/>
                  </a:lnTo>
                  <a:lnTo>
                    <a:pt x="9178559" y="1162775"/>
                  </a:lnTo>
                  <a:lnTo>
                    <a:pt x="9145417" y="1185122"/>
                  </a:lnTo>
                  <a:lnTo>
                    <a:pt x="9104833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5133" y="2719303"/>
              <a:ext cx="9016365" cy="1042669"/>
            </a:xfrm>
            <a:custGeom>
              <a:avLst/>
              <a:gdLst/>
              <a:ahLst/>
              <a:cxnLst/>
              <a:rect l="l" t="t" r="r" b="b"/>
              <a:pathLst>
                <a:path w="9016365" h="1042670">
                  <a:moveTo>
                    <a:pt x="8906611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4"/>
                  </a:lnTo>
                  <a:lnTo>
                    <a:pt x="32011" y="1010461"/>
                  </a:lnTo>
                  <a:lnTo>
                    <a:pt x="66752" y="1033879"/>
                  </a:lnTo>
                  <a:lnTo>
                    <a:pt x="109296" y="1042466"/>
                  </a:lnTo>
                  <a:lnTo>
                    <a:pt x="8906611" y="1042466"/>
                  </a:lnTo>
                  <a:lnTo>
                    <a:pt x="8949154" y="1033879"/>
                  </a:lnTo>
                  <a:lnTo>
                    <a:pt x="8983895" y="1010461"/>
                  </a:lnTo>
                  <a:lnTo>
                    <a:pt x="9007318" y="975724"/>
                  </a:lnTo>
                  <a:lnTo>
                    <a:pt x="9015907" y="933183"/>
                  </a:lnTo>
                  <a:lnTo>
                    <a:pt x="9015907" y="109296"/>
                  </a:lnTo>
                  <a:lnTo>
                    <a:pt x="9007318" y="66752"/>
                  </a:lnTo>
                  <a:lnTo>
                    <a:pt x="8983895" y="32011"/>
                  </a:lnTo>
                  <a:lnTo>
                    <a:pt x="8949154" y="8588"/>
                  </a:lnTo>
                  <a:lnTo>
                    <a:pt x="8906611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159" y="2740659"/>
              <a:ext cx="1602739" cy="8585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379" y="2740659"/>
              <a:ext cx="1005839" cy="8585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8699" y="2740659"/>
              <a:ext cx="2390139" cy="8585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319" y="2740659"/>
              <a:ext cx="4010659" cy="8585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6459" y="2740659"/>
              <a:ext cx="2885440" cy="8585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0067" y="3709286"/>
            <a:ext cx="81584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font-</a:t>
            </a:r>
            <a:r>
              <a:rPr sz="3700" b="1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family:</a:t>
            </a:r>
            <a:r>
              <a:rPr sz="3700" b="1" spc="-16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'UnifrakturCook',</a:t>
            </a:r>
            <a:r>
              <a:rPr sz="3700" b="1" spc="-15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cursive;</a:t>
            </a:r>
            <a:endParaRPr sz="3700">
              <a:latin typeface="한컴산뜻돋움"/>
              <a:cs typeface="한컴산뜻돋움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-62" y="3145561"/>
            <a:ext cx="10800080" cy="306070"/>
            <a:chOff x="0" y="2334576"/>
            <a:chExt cx="10800080" cy="30607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1039" y="2334576"/>
              <a:ext cx="4988919" cy="3058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404262"/>
              <a:ext cx="5812320" cy="23634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5AAF8-7A68-95A4-01F0-6710B05D815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013BD-C7EB-CA85-0323-DB548BF6538A}"/>
              </a:ext>
            </a:extLst>
          </p:cNvPr>
          <p:cNvSpPr txBox="1"/>
          <p:nvPr/>
        </p:nvSpPr>
        <p:spPr>
          <a:xfrm>
            <a:off x="348343" y="10293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311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57" y="785736"/>
            <a:ext cx="11731761" cy="60722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4911" y="1567688"/>
            <a:ext cx="11497310" cy="1753870"/>
            <a:chOff x="694911" y="1567688"/>
            <a:chExt cx="11497310" cy="17538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5272" y="1567688"/>
              <a:ext cx="8056727" cy="17536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906" y="1750656"/>
              <a:ext cx="1731200" cy="4795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11" y="2231326"/>
              <a:ext cx="2008448" cy="542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900" y="1717040"/>
              <a:ext cx="1498599" cy="5029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69725" y="1787152"/>
            <a:ext cx="9752965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2140">
              <a:lnSpc>
                <a:spcPct val="100000"/>
              </a:lnSpc>
            </a:pPr>
            <a:r>
              <a:rPr sz="2400" b="1" spc="-20" dirty="0" err="1">
                <a:solidFill>
                  <a:srgbClr val="FFFFFF"/>
                </a:solidFill>
                <a:latin typeface="나눔고딕 ExtraBold"/>
                <a:cs typeface="나눔고딕 ExtraBold"/>
              </a:rPr>
              <a:t>적용사례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나눔고딕 ExtraBold"/>
              <a:cs typeface="나눔고딕 ExtraBold"/>
            </a:endParaRPr>
          </a:p>
          <a:p>
            <a:pPr marL="537210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&lt;html&gt;</a:t>
            </a:r>
            <a:endParaRPr sz="2300" dirty="0">
              <a:latin typeface="한컴산뜻돋움"/>
              <a:cs typeface="한컴산뜻돋움"/>
            </a:endParaRPr>
          </a:p>
          <a:p>
            <a:pPr marL="537210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&lt;head&gt;</a:t>
            </a:r>
            <a:endParaRPr sz="2300" dirty="0">
              <a:latin typeface="한컴산뜻돋움"/>
              <a:cs typeface="한컴산뜻돋움"/>
            </a:endParaRPr>
          </a:p>
          <a:p>
            <a:pPr marL="536575" marR="80645">
              <a:lnSpc>
                <a:spcPct val="100000"/>
              </a:lnSpc>
            </a:pP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&lt;link href="https://fonts.googleapis.com/css?family=UnifrakturCook:700" rel="stylesheet"&gt;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&lt;/head&gt;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&lt;style&gt;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p{font-</a:t>
            </a:r>
            <a:r>
              <a:rPr sz="2300" dirty="0">
                <a:latin typeface="한컴산뜻돋움"/>
                <a:cs typeface="한컴산뜻돋움"/>
              </a:rPr>
              <a:t>size:50;</a:t>
            </a:r>
            <a:r>
              <a:rPr sz="2300" spc="-105" dirty="0">
                <a:latin typeface="한컴산뜻돋움"/>
                <a:cs typeface="한컴산뜻돋움"/>
              </a:rPr>
              <a:t> </a:t>
            </a:r>
            <a:r>
              <a:rPr sz="23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font-</a:t>
            </a:r>
            <a:r>
              <a:rPr sz="23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family:</a:t>
            </a:r>
            <a:r>
              <a:rPr sz="2300" spc="-4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'UnifrakturCook',</a:t>
            </a:r>
            <a:r>
              <a:rPr sz="2300" spc="-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cursive;}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&lt;/style&gt;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&lt;body&gt;&lt;p&gt;</a:t>
            </a:r>
            <a:r>
              <a:rPr sz="23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The</a:t>
            </a:r>
            <a:r>
              <a:rPr sz="2300" spc="-114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sky</a:t>
            </a:r>
            <a:r>
              <a:rPr sz="2300" spc="-8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spc="-35" dirty="0">
                <a:solidFill>
                  <a:srgbClr val="BEBEBE"/>
                </a:solidFill>
                <a:latin typeface="한컴산뜻돋움"/>
                <a:cs typeface="한컴산뜻돋움"/>
              </a:rPr>
              <a:t>was</a:t>
            </a:r>
            <a:r>
              <a:rPr sz="2300" spc="-10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spc="-20" dirty="0">
                <a:solidFill>
                  <a:srgbClr val="BEBEBE"/>
                </a:solidFill>
                <a:latin typeface="한컴산뜻돋움"/>
                <a:cs typeface="한컴산뜻돋움"/>
              </a:rPr>
              <a:t>cloudless</a:t>
            </a:r>
            <a:r>
              <a:rPr sz="2300" spc="-8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spc="-40" dirty="0">
                <a:solidFill>
                  <a:srgbClr val="BEBEBE"/>
                </a:solidFill>
                <a:latin typeface="한컴산뜻돋움"/>
                <a:cs typeface="한컴산뜻돋움"/>
              </a:rPr>
              <a:t>and</a:t>
            </a:r>
            <a:r>
              <a:rPr sz="2300" spc="-10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of</a:t>
            </a:r>
            <a:r>
              <a:rPr sz="2300" spc="-8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a</a:t>
            </a:r>
            <a:r>
              <a:rPr sz="2300" spc="-9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deep</a:t>
            </a:r>
            <a:r>
              <a:rPr sz="2300" spc="-8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dark</a:t>
            </a:r>
            <a:r>
              <a:rPr sz="2300" spc="-10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BEBEBE"/>
                </a:solidFill>
                <a:latin typeface="한컴산뜻돋움"/>
                <a:cs typeface="한컴산뜻돋움"/>
              </a:rPr>
              <a:t>blue.</a:t>
            </a:r>
            <a:r>
              <a:rPr sz="2300" dirty="0">
                <a:latin typeface="한컴산뜻돋움"/>
                <a:cs typeface="한컴산뜻돋움"/>
              </a:rPr>
              <a:t>&lt;/p&gt;</a:t>
            </a:r>
            <a:r>
              <a:rPr sz="2300" spc="-70" dirty="0"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&lt;/body&gt;</a:t>
            </a:r>
            <a:endParaRPr sz="2300" dirty="0">
              <a:latin typeface="한컴산뜻돋움"/>
              <a:cs typeface="한컴산뜻돋움"/>
            </a:endParaRPr>
          </a:p>
          <a:p>
            <a:pPr marL="536575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&lt;/html&gt;</a:t>
            </a:r>
            <a:endParaRPr sz="2300" dirty="0">
              <a:latin typeface="한컴산뜻돋움"/>
              <a:cs typeface="한컴산뜻돋움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CC5CA-4A4E-F44A-5352-3BA4E131D63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E7143-CDDA-AB38-703B-31134964FCD1}"/>
              </a:ext>
            </a:extLst>
          </p:cNvPr>
          <p:cNvSpPr txBox="1"/>
          <p:nvPr/>
        </p:nvSpPr>
        <p:spPr>
          <a:xfrm>
            <a:off x="412930" y="9633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637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57" y="785736"/>
            <a:ext cx="11731761" cy="6072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2352" y="1745587"/>
            <a:ext cx="327914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한컴산뜻돋움"/>
                <a:cs typeface="한컴산뜻돋움"/>
              </a:rPr>
              <a:t>&lt;html&gt;</a:t>
            </a:r>
            <a:endParaRPr sz="2200" dirty="0">
              <a:latin typeface="한컴산뜻돋움"/>
              <a:cs typeface="한컴산뜻돋움"/>
            </a:endParaRPr>
          </a:p>
          <a:p>
            <a:pPr marL="53721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&lt;head&gt;</a:t>
            </a:r>
            <a:endParaRPr sz="2200" dirty="0">
              <a:latin typeface="한컴산뜻돋움"/>
              <a:cs typeface="한컴산뜻돋움"/>
            </a:endParaRPr>
          </a:p>
          <a:p>
            <a:pPr marL="53721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&lt;style&gt;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828" y="2760826"/>
            <a:ext cx="9958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0000"/>
                </a:solidFill>
                <a:latin typeface="한컴산뜻돋움"/>
                <a:cs typeface="한컴산뜻돋움"/>
              </a:rPr>
              <a:t>@import</a:t>
            </a:r>
            <a:r>
              <a:rPr sz="2200" spc="-11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url('https://fonts.googleapis.com/css?family=UnifrakturCook:700');</a:t>
            </a:r>
            <a:endParaRPr sz="2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&lt;/style&gt;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828" y="3431386"/>
            <a:ext cx="1041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한컴산뜻돋움"/>
                <a:cs typeface="한컴산뜻돋움"/>
              </a:rPr>
              <a:t>&lt;/head&gt;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&lt;style&gt;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828" y="4101946"/>
            <a:ext cx="686879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latin typeface="한컴산뜻돋움"/>
                <a:cs typeface="한컴산뜻돋움"/>
              </a:rPr>
              <a:t>p{font-</a:t>
            </a:r>
            <a:r>
              <a:rPr sz="2200" spc="-10" dirty="0">
                <a:latin typeface="한컴산뜻돋움"/>
                <a:cs typeface="한컴산뜻돋움"/>
              </a:rPr>
              <a:t>size:50;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</a:t>
            </a:r>
            <a:r>
              <a:rPr sz="22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family:'UnifrakturCook',</a:t>
            </a:r>
            <a:r>
              <a:rPr sz="2200" spc="17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cursive</a:t>
            </a:r>
            <a:r>
              <a:rPr sz="2200" spc="-10" dirty="0">
                <a:latin typeface="한컴산뜻돋움"/>
                <a:cs typeface="한컴산뜻돋움"/>
              </a:rPr>
              <a:t>;}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&lt;body&gt;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&lt;p&gt;The</a:t>
            </a:r>
            <a:r>
              <a:rPr sz="2200" spc="-140" dirty="0">
                <a:latin typeface="한컴산뜻돋움"/>
                <a:cs typeface="한컴산뜻돋움"/>
              </a:rPr>
              <a:t> </a:t>
            </a:r>
            <a:r>
              <a:rPr sz="2200" spc="-30" dirty="0">
                <a:latin typeface="한컴산뜻돋움"/>
                <a:cs typeface="한컴산뜻돋움"/>
              </a:rPr>
              <a:t>recorded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voice</a:t>
            </a:r>
            <a:r>
              <a:rPr sz="2200" spc="-85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scratched</a:t>
            </a:r>
            <a:r>
              <a:rPr sz="2200" spc="-95" dirty="0">
                <a:latin typeface="한컴산뜻돋움"/>
                <a:cs typeface="한컴산뜻돋움"/>
              </a:rPr>
              <a:t> </a:t>
            </a:r>
            <a:r>
              <a:rPr sz="2200" dirty="0">
                <a:latin typeface="한컴산뜻돋움"/>
                <a:cs typeface="한컴산뜻돋움"/>
              </a:rPr>
              <a:t>in</a:t>
            </a:r>
            <a:r>
              <a:rPr sz="2200" spc="-100" dirty="0">
                <a:latin typeface="한컴산뜻돋움"/>
                <a:cs typeface="한컴산뜻돋움"/>
              </a:rPr>
              <a:t> </a:t>
            </a:r>
            <a:r>
              <a:rPr sz="2200" dirty="0">
                <a:latin typeface="한컴산뜻돋움"/>
                <a:cs typeface="한컴산뜻돋움"/>
              </a:rPr>
              <a:t>the</a:t>
            </a:r>
            <a:r>
              <a:rPr sz="2200" spc="-90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speaker.&lt;/p&gt;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&lt;/body&gt;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한컴산뜻돋움"/>
                <a:cs typeface="한컴산뜻돋움"/>
              </a:rPr>
              <a:t>&lt;/html&gt;</a:t>
            </a:r>
            <a:endParaRPr sz="220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2005" y="1814626"/>
            <a:ext cx="8326120" cy="1901825"/>
            <a:chOff x="2772005" y="1814626"/>
            <a:chExt cx="8326120" cy="19018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6412" y="1833676"/>
              <a:ext cx="8282464" cy="6632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86887" y="1824151"/>
              <a:ext cx="8301355" cy="681355"/>
            </a:xfrm>
            <a:custGeom>
              <a:avLst/>
              <a:gdLst/>
              <a:ahLst/>
              <a:cxnLst/>
              <a:rect l="l" t="t" r="r" b="b"/>
              <a:pathLst>
                <a:path w="8301355" h="681355">
                  <a:moveTo>
                    <a:pt x="0" y="0"/>
                  </a:moveTo>
                  <a:lnTo>
                    <a:pt x="8301202" y="0"/>
                  </a:lnTo>
                  <a:lnTo>
                    <a:pt x="8301202" y="681202"/>
                  </a:lnTo>
                  <a:lnTo>
                    <a:pt x="0" y="68120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005" y="2493155"/>
              <a:ext cx="8306559" cy="2722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36198" y="3236532"/>
              <a:ext cx="4855845" cy="480059"/>
            </a:xfrm>
            <a:custGeom>
              <a:avLst/>
              <a:gdLst/>
              <a:ahLst/>
              <a:cxnLst/>
              <a:rect l="l" t="t" r="r" b="b"/>
              <a:pathLst>
                <a:path w="4855845" h="480060">
                  <a:moveTo>
                    <a:pt x="4615561" y="0"/>
                  </a:moveTo>
                  <a:lnTo>
                    <a:pt x="239788" y="0"/>
                  </a:lnTo>
                  <a:lnTo>
                    <a:pt x="191461" y="4872"/>
                  </a:lnTo>
                  <a:lnTo>
                    <a:pt x="146450" y="18845"/>
                  </a:lnTo>
                  <a:lnTo>
                    <a:pt x="105718" y="40954"/>
                  </a:lnTo>
                  <a:lnTo>
                    <a:pt x="70230" y="70235"/>
                  </a:lnTo>
                  <a:lnTo>
                    <a:pt x="40951" y="105724"/>
                  </a:lnTo>
                  <a:lnTo>
                    <a:pt x="18843" y="146455"/>
                  </a:lnTo>
                  <a:lnTo>
                    <a:pt x="4871" y="191465"/>
                  </a:lnTo>
                  <a:lnTo>
                    <a:pt x="0" y="239788"/>
                  </a:lnTo>
                  <a:lnTo>
                    <a:pt x="4871" y="288111"/>
                  </a:lnTo>
                  <a:lnTo>
                    <a:pt x="18843" y="333121"/>
                  </a:lnTo>
                  <a:lnTo>
                    <a:pt x="40951" y="373853"/>
                  </a:lnTo>
                  <a:lnTo>
                    <a:pt x="70231" y="409341"/>
                  </a:lnTo>
                  <a:lnTo>
                    <a:pt x="105718" y="438622"/>
                  </a:lnTo>
                  <a:lnTo>
                    <a:pt x="146450" y="460732"/>
                  </a:lnTo>
                  <a:lnTo>
                    <a:pt x="191461" y="474705"/>
                  </a:lnTo>
                  <a:lnTo>
                    <a:pt x="239788" y="479577"/>
                  </a:lnTo>
                  <a:lnTo>
                    <a:pt x="4615561" y="479577"/>
                  </a:lnTo>
                  <a:lnTo>
                    <a:pt x="4663887" y="474705"/>
                  </a:lnTo>
                  <a:lnTo>
                    <a:pt x="4708899" y="460732"/>
                  </a:lnTo>
                  <a:lnTo>
                    <a:pt x="4749630" y="438622"/>
                  </a:lnTo>
                  <a:lnTo>
                    <a:pt x="4785118" y="409341"/>
                  </a:lnTo>
                  <a:lnTo>
                    <a:pt x="4814398" y="373853"/>
                  </a:lnTo>
                  <a:lnTo>
                    <a:pt x="4836506" y="333121"/>
                  </a:lnTo>
                  <a:lnTo>
                    <a:pt x="4850478" y="288111"/>
                  </a:lnTo>
                  <a:lnTo>
                    <a:pt x="4855349" y="239788"/>
                  </a:lnTo>
                  <a:lnTo>
                    <a:pt x="4850478" y="191465"/>
                  </a:lnTo>
                  <a:lnTo>
                    <a:pt x="4836506" y="146455"/>
                  </a:lnTo>
                  <a:lnTo>
                    <a:pt x="4814398" y="105724"/>
                  </a:lnTo>
                  <a:lnTo>
                    <a:pt x="4785118" y="70235"/>
                  </a:lnTo>
                  <a:lnTo>
                    <a:pt x="4749630" y="40954"/>
                  </a:lnTo>
                  <a:lnTo>
                    <a:pt x="4708899" y="18845"/>
                  </a:lnTo>
                  <a:lnTo>
                    <a:pt x="4663887" y="4872"/>
                  </a:lnTo>
                  <a:lnTo>
                    <a:pt x="4615561" y="0"/>
                  </a:lnTo>
                  <a:close/>
                </a:path>
              </a:pathLst>
            </a:custGeom>
            <a:solidFill>
              <a:srgbClr val="99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3839" y="3202939"/>
              <a:ext cx="1925319" cy="5029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7679" y="3202939"/>
              <a:ext cx="711200" cy="5029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6299" y="3202939"/>
              <a:ext cx="1615440" cy="502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9159" y="3202939"/>
              <a:ext cx="1016000" cy="5029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7659" y="3202939"/>
              <a:ext cx="1016000" cy="5029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32492" y="3300266"/>
            <a:ext cx="4524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바탕"/>
                <a:cs typeface="바탕"/>
              </a:rPr>
              <a:t>@IMPORT를</a:t>
            </a:r>
            <a:r>
              <a:rPr sz="2400" b="1" spc="-13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b="1" dirty="0">
                <a:solidFill>
                  <a:srgbClr val="FFFFFF"/>
                </a:solidFill>
                <a:latin typeface="바탕"/>
                <a:cs typeface="바탕"/>
              </a:rPr>
              <a:t>적용시킬</a:t>
            </a:r>
            <a:r>
              <a:rPr sz="2400" b="1" spc="-125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b="1" dirty="0">
                <a:solidFill>
                  <a:srgbClr val="FFFFFF"/>
                </a:solidFill>
                <a:latin typeface="바탕"/>
                <a:cs typeface="바탕"/>
              </a:rPr>
              <a:t>경우</a:t>
            </a:r>
            <a:r>
              <a:rPr sz="2400" b="1" spc="-7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바탕"/>
                <a:cs typeface="바탕"/>
              </a:rPr>
              <a:t>코드</a:t>
            </a:r>
            <a:endParaRPr sz="2400">
              <a:latin typeface="바탕"/>
              <a:cs typeface="바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EBE02-BD97-C866-4D98-9AD2FC6532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 구글 폰트 적용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C8B3B-8E41-1E16-6FA1-5F09578B728E}"/>
              </a:ext>
            </a:extLst>
          </p:cNvPr>
          <p:cNvSpPr txBox="1"/>
          <p:nvPr/>
        </p:nvSpPr>
        <p:spPr>
          <a:xfrm>
            <a:off x="281982" y="9638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웹문서에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구글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적용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832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글꼴스타일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6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글꼴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9710"/>
              <a:ext cx="12191999" cy="64782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77469" y="2498013"/>
              <a:ext cx="598805" cy="3887470"/>
            </a:xfrm>
            <a:custGeom>
              <a:avLst/>
              <a:gdLst/>
              <a:ahLst/>
              <a:cxnLst/>
              <a:rect l="l" t="t" r="r" b="b"/>
              <a:pathLst>
                <a:path w="598804" h="3887470">
                  <a:moveTo>
                    <a:pt x="598373" y="3588156"/>
                  </a:moveTo>
                  <a:lnTo>
                    <a:pt x="594461" y="3539629"/>
                  </a:lnTo>
                  <a:lnTo>
                    <a:pt x="583120" y="3493592"/>
                  </a:lnTo>
                  <a:lnTo>
                    <a:pt x="564984" y="3450666"/>
                  </a:lnTo>
                  <a:lnTo>
                    <a:pt x="540651" y="3411461"/>
                  </a:lnTo>
                  <a:lnTo>
                    <a:pt x="510755" y="3376599"/>
                  </a:lnTo>
                  <a:lnTo>
                    <a:pt x="475894" y="3346691"/>
                  </a:lnTo>
                  <a:lnTo>
                    <a:pt x="436689" y="3322358"/>
                  </a:lnTo>
                  <a:lnTo>
                    <a:pt x="393763" y="3304222"/>
                  </a:lnTo>
                  <a:lnTo>
                    <a:pt x="347726" y="3292881"/>
                  </a:lnTo>
                  <a:lnTo>
                    <a:pt x="299186" y="3288969"/>
                  </a:lnTo>
                  <a:lnTo>
                    <a:pt x="250659" y="3292881"/>
                  </a:lnTo>
                  <a:lnTo>
                    <a:pt x="204622" y="3304222"/>
                  </a:lnTo>
                  <a:lnTo>
                    <a:pt x="161696" y="3322358"/>
                  </a:lnTo>
                  <a:lnTo>
                    <a:pt x="122491" y="3346691"/>
                  </a:lnTo>
                  <a:lnTo>
                    <a:pt x="87630" y="3376599"/>
                  </a:lnTo>
                  <a:lnTo>
                    <a:pt x="57734" y="3411461"/>
                  </a:lnTo>
                  <a:lnTo>
                    <a:pt x="33401" y="3450666"/>
                  </a:lnTo>
                  <a:lnTo>
                    <a:pt x="15252" y="3493592"/>
                  </a:lnTo>
                  <a:lnTo>
                    <a:pt x="3924" y="3539629"/>
                  </a:lnTo>
                  <a:lnTo>
                    <a:pt x="0" y="3588156"/>
                  </a:lnTo>
                  <a:lnTo>
                    <a:pt x="3924" y="3636683"/>
                  </a:lnTo>
                  <a:lnTo>
                    <a:pt x="15252" y="3682720"/>
                  </a:lnTo>
                  <a:lnTo>
                    <a:pt x="33401" y="3725646"/>
                  </a:lnTo>
                  <a:lnTo>
                    <a:pt x="57734" y="3764851"/>
                  </a:lnTo>
                  <a:lnTo>
                    <a:pt x="87630" y="3799713"/>
                  </a:lnTo>
                  <a:lnTo>
                    <a:pt x="122491" y="3829621"/>
                  </a:lnTo>
                  <a:lnTo>
                    <a:pt x="161696" y="3853954"/>
                  </a:lnTo>
                  <a:lnTo>
                    <a:pt x="204622" y="3872090"/>
                  </a:lnTo>
                  <a:lnTo>
                    <a:pt x="250659" y="3883431"/>
                  </a:lnTo>
                  <a:lnTo>
                    <a:pt x="299186" y="3887343"/>
                  </a:lnTo>
                  <a:lnTo>
                    <a:pt x="347726" y="3883431"/>
                  </a:lnTo>
                  <a:lnTo>
                    <a:pt x="393763" y="3872090"/>
                  </a:lnTo>
                  <a:lnTo>
                    <a:pt x="436689" y="3853954"/>
                  </a:lnTo>
                  <a:lnTo>
                    <a:pt x="475894" y="3829621"/>
                  </a:lnTo>
                  <a:lnTo>
                    <a:pt x="510755" y="3799713"/>
                  </a:lnTo>
                  <a:lnTo>
                    <a:pt x="540651" y="3764851"/>
                  </a:lnTo>
                  <a:lnTo>
                    <a:pt x="564984" y="3725646"/>
                  </a:lnTo>
                  <a:lnTo>
                    <a:pt x="583120" y="3682720"/>
                  </a:lnTo>
                  <a:lnTo>
                    <a:pt x="594461" y="3636683"/>
                  </a:lnTo>
                  <a:lnTo>
                    <a:pt x="598373" y="3588156"/>
                  </a:lnTo>
                  <a:close/>
                </a:path>
                <a:path w="598804" h="3887470">
                  <a:moveTo>
                    <a:pt x="598373" y="2794939"/>
                  </a:moveTo>
                  <a:lnTo>
                    <a:pt x="594461" y="2746400"/>
                  </a:lnTo>
                  <a:lnTo>
                    <a:pt x="583120" y="2700363"/>
                  </a:lnTo>
                  <a:lnTo>
                    <a:pt x="564984" y="2657437"/>
                  </a:lnTo>
                  <a:lnTo>
                    <a:pt x="540651" y="2618244"/>
                  </a:lnTo>
                  <a:lnTo>
                    <a:pt x="510755" y="2583383"/>
                  </a:lnTo>
                  <a:lnTo>
                    <a:pt x="475894" y="2553474"/>
                  </a:lnTo>
                  <a:lnTo>
                    <a:pt x="436689" y="2529141"/>
                  </a:lnTo>
                  <a:lnTo>
                    <a:pt x="393763" y="2511006"/>
                  </a:lnTo>
                  <a:lnTo>
                    <a:pt x="347726" y="2499664"/>
                  </a:lnTo>
                  <a:lnTo>
                    <a:pt x="299186" y="2495753"/>
                  </a:lnTo>
                  <a:lnTo>
                    <a:pt x="250659" y="2499664"/>
                  </a:lnTo>
                  <a:lnTo>
                    <a:pt x="204622" y="2511006"/>
                  </a:lnTo>
                  <a:lnTo>
                    <a:pt x="161696" y="2529141"/>
                  </a:lnTo>
                  <a:lnTo>
                    <a:pt x="122491" y="2553474"/>
                  </a:lnTo>
                  <a:lnTo>
                    <a:pt x="87630" y="2583383"/>
                  </a:lnTo>
                  <a:lnTo>
                    <a:pt x="57734" y="2618244"/>
                  </a:lnTo>
                  <a:lnTo>
                    <a:pt x="33401" y="2657437"/>
                  </a:lnTo>
                  <a:lnTo>
                    <a:pt x="15252" y="2700363"/>
                  </a:lnTo>
                  <a:lnTo>
                    <a:pt x="3924" y="2746400"/>
                  </a:lnTo>
                  <a:lnTo>
                    <a:pt x="0" y="2794939"/>
                  </a:lnTo>
                  <a:lnTo>
                    <a:pt x="3924" y="2843466"/>
                  </a:lnTo>
                  <a:lnTo>
                    <a:pt x="15252" y="2889504"/>
                  </a:lnTo>
                  <a:lnTo>
                    <a:pt x="33401" y="2932430"/>
                  </a:lnTo>
                  <a:lnTo>
                    <a:pt x="57734" y="2971635"/>
                  </a:lnTo>
                  <a:lnTo>
                    <a:pt x="87630" y="3006496"/>
                  </a:lnTo>
                  <a:lnTo>
                    <a:pt x="122491" y="3036392"/>
                  </a:lnTo>
                  <a:lnTo>
                    <a:pt x="161696" y="3060725"/>
                  </a:lnTo>
                  <a:lnTo>
                    <a:pt x="204622" y="3078873"/>
                  </a:lnTo>
                  <a:lnTo>
                    <a:pt x="250659" y="3090202"/>
                  </a:lnTo>
                  <a:lnTo>
                    <a:pt x="299186" y="3094126"/>
                  </a:lnTo>
                  <a:lnTo>
                    <a:pt x="347726" y="3090202"/>
                  </a:lnTo>
                  <a:lnTo>
                    <a:pt x="393763" y="3078873"/>
                  </a:lnTo>
                  <a:lnTo>
                    <a:pt x="436689" y="3060725"/>
                  </a:lnTo>
                  <a:lnTo>
                    <a:pt x="475894" y="3036392"/>
                  </a:lnTo>
                  <a:lnTo>
                    <a:pt x="510755" y="3006496"/>
                  </a:lnTo>
                  <a:lnTo>
                    <a:pt x="540651" y="2971635"/>
                  </a:lnTo>
                  <a:lnTo>
                    <a:pt x="564984" y="2932430"/>
                  </a:lnTo>
                  <a:lnTo>
                    <a:pt x="583120" y="2889504"/>
                  </a:lnTo>
                  <a:lnTo>
                    <a:pt x="594461" y="2843466"/>
                  </a:lnTo>
                  <a:lnTo>
                    <a:pt x="598373" y="2794939"/>
                  </a:lnTo>
                  <a:close/>
                </a:path>
                <a:path w="598804" h="3887470">
                  <a:moveTo>
                    <a:pt x="598373" y="1963026"/>
                  </a:moveTo>
                  <a:lnTo>
                    <a:pt x="594461" y="1914486"/>
                  </a:lnTo>
                  <a:lnTo>
                    <a:pt x="583120" y="1868449"/>
                  </a:lnTo>
                  <a:lnTo>
                    <a:pt x="564984" y="1825523"/>
                  </a:lnTo>
                  <a:lnTo>
                    <a:pt x="540651" y="1786318"/>
                  </a:lnTo>
                  <a:lnTo>
                    <a:pt x="510755" y="1751457"/>
                  </a:lnTo>
                  <a:lnTo>
                    <a:pt x="475894" y="1721561"/>
                  </a:lnTo>
                  <a:lnTo>
                    <a:pt x="436689" y="1697228"/>
                  </a:lnTo>
                  <a:lnTo>
                    <a:pt x="393763" y="1679092"/>
                  </a:lnTo>
                  <a:lnTo>
                    <a:pt x="347726" y="1667751"/>
                  </a:lnTo>
                  <a:lnTo>
                    <a:pt x="299186" y="1663839"/>
                  </a:lnTo>
                  <a:lnTo>
                    <a:pt x="250659" y="1667751"/>
                  </a:lnTo>
                  <a:lnTo>
                    <a:pt x="204622" y="1679092"/>
                  </a:lnTo>
                  <a:lnTo>
                    <a:pt x="161696" y="1697228"/>
                  </a:lnTo>
                  <a:lnTo>
                    <a:pt x="122491" y="1721561"/>
                  </a:lnTo>
                  <a:lnTo>
                    <a:pt x="87630" y="1751457"/>
                  </a:lnTo>
                  <a:lnTo>
                    <a:pt x="57734" y="1786318"/>
                  </a:lnTo>
                  <a:lnTo>
                    <a:pt x="33401" y="1825523"/>
                  </a:lnTo>
                  <a:lnTo>
                    <a:pt x="15252" y="1868449"/>
                  </a:lnTo>
                  <a:lnTo>
                    <a:pt x="3924" y="1914486"/>
                  </a:lnTo>
                  <a:lnTo>
                    <a:pt x="0" y="1963026"/>
                  </a:lnTo>
                  <a:lnTo>
                    <a:pt x="3924" y="2011553"/>
                  </a:lnTo>
                  <a:lnTo>
                    <a:pt x="15252" y="2057590"/>
                  </a:lnTo>
                  <a:lnTo>
                    <a:pt x="33401" y="2100516"/>
                  </a:lnTo>
                  <a:lnTo>
                    <a:pt x="57734" y="2139721"/>
                  </a:lnTo>
                  <a:lnTo>
                    <a:pt x="87630" y="2174583"/>
                  </a:lnTo>
                  <a:lnTo>
                    <a:pt x="122491" y="2204478"/>
                  </a:lnTo>
                  <a:lnTo>
                    <a:pt x="161696" y="2228812"/>
                  </a:lnTo>
                  <a:lnTo>
                    <a:pt x="204622" y="2246960"/>
                  </a:lnTo>
                  <a:lnTo>
                    <a:pt x="250659" y="2258288"/>
                  </a:lnTo>
                  <a:lnTo>
                    <a:pt x="299186" y="2262213"/>
                  </a:lnTo>
                  <a:lnTo>
                    <a:pt x="347726" y="2258288"/>
                  </a:lnTo>
                  <a:lnTo>
                    <a:pt x="393763" y="2246960"/>
                  </a:lnTo>
                  <a:lnTo>
                    <a:pt x="436689" y="2228812"/>
                  </a:lnTo>
                  <a:lnTo>
                    <a:pt x="475894" y="2204478"/>
                  </a:lnTo>
                  <a:lnTo>
                    <a:pt x="510755" y="2174583"/>
                  </a:lnTo>
                  <a:lnTo>
                    <a:pt x="540651" y="2139721"/>
                  </a:lnTo>
                  <a:lnTo>
                    <a:pt x="564984" y="2100516"/>
                  </a:lnTo>
                  <a:lnTo>
                    <a:pt x="583120" y="2057590"/>
                  </a:lnTo>
                  <a:lnTo>
                    <a:pt x="594461" y="2011553"/>
                  </a:lnTo>
                  <a:lnTo>
                    <a:pt x="598373" y="1963026"/>
                  </a:lnTo>
                  <a:close/>
                </a:path>
                <a:path w="598804" h="3887470">
                  <a:moveTo>
                    <a:pt x="598373" y="299186"/>
                  </a:moveTo>
                  <a:lnTo>
                    <a:pt x="594461" y="250659"/>
                  </a:lnTo>
                  <a:lnTo>
                    <a:pt x="583120" y="204622"/>
                  </a:lnTo>
                  <a:lnTo>
                    <a:pt x="564984" y="161696"/>
                  </a:lnTo>
                  <a:lnTo>
                    <a:pt x="540651" y="122491"/>
                  </a:lnTo>
                  <a:lnTo>
                    <a:pt x="510755" y="87630"/>
                  </a:lnTo>
                  <a:lnTo>
                    <a:pt x="475894" y="57734"/>
                  </a:lnTo>
                  <a:lnTo>
                    <a:pt x="436689" y="33401"/>
                  </a:lnTo>
                  <a:lnTo>
                    <a:pt x="393763" y="15252"/>
                  </a:lnTo>
                  <a:lnTo>
                    <a:pt x="347726" y="3924"/>
                  </a:lnTo>
                  <a:lnTo>
                    <a:pt x="299186" y="0"/>
                  </a:lnTo>
                  <a:lnTo>
                    <a:pt x="250659" y="3924"/>
                  </a:lnTo>
                  <a:lnTo>
                    <a:pt x="204622" y="15252"/>
                  </a:lnTo>
                  <a:lnTo>
                    <a:pt x="161696" y="33401"/>
                  </a:lnTo>
                  <a:lnTo>
                    <a:pt x="122491" y="57734"/>
                  </a:lnTo>
                  <a:lnTo>
                    <a:pt x="87630" y="87630"/>
                  </a:lnTo>
                  <a:lnTo>
                    <a:pt x="57734" y="122491"/>
                  </a:lnTo>
                  <a:lnTo>
                    <a:pt x="33401" y="161696"/>
                  </a:lnTo>
                  <a:lnTo>
                    <a:pt x="15252" y="204622"/>
                  </a:lnTo>
                  <a:lnTo>
                    <a:pt x="3924" y="250659"/>
                  </a:lnTo>
                  <a:lnTo>
                    <a:pt x="0" y="299186"/>
                  </a:lnTo>
                  <a:lnTo>
                    <a:pt x="3924" y="347726"/>
                  </a:lnTo>
                  <a:lnTo>
                    <a:pt x="15252" y="393763"/>
                  </a:lnTo>
                  <a:lnTo>
                    <a:pt x="33401" y="436689"/>
                  </a:lnTo>
                  <a:lnTo>
                    <a:pt x="57734" y="475894"/>
                  </a:lnTo>
                  <a:lnTo>
                    <a:pt x="87630" y="510755"/>
                  </a:lnTo>
                  <a:lnTo>
                    <a:pt x="122491" y="540651"/>
                  </a:lnTo>
                  <a:lnTo>
                    <a:pt x="161696" y="564984"/>
                  </a:lnTo>
                  <a:lnTo>
                    <a:pt x="204622" y="583133"/>
                  </a:lnTo>
                  <a:lnTo>
                    <a:pt x="250659" y="594461"/>
                  </a:lnTo>
                  <a:lnTo>
                    <a:pt x="299186" y="598373"/>
                  </a:lnTo>
                  <a:lnTo>
                    <a:pt x="347726" y="594461"/>
                  </a:lnTo>
                  <a:lnTo>
                    <a:pt x="393763" y="583133"/>
                  </a:lnTo>
                  <a:lnTo>
                    <a:pt x="436689" y="564984"/>
                  </a:lnTo>
                  <a:lnTo>
                    <a:pt x="475894" y="540651"/>
                  </a:lnTo>
                  <a:lnTo>
                    <a:pt x="510755" y="510755"/>
                  </a:lnTo>
                  <a:lnTo>
                    <a:pt x="540651" y="475894"/>
                  </a:lnTo>
                  <a:lnTo>
                    <a:pt x="564984" y="436689"/>
                  </a:lnTo>
                  <a:lnTo>
                    <a:pt x="583120" y="393763"/>
                  </a:lnTo>
                  <a:lnTo>
                    <a:pt x="594461" y="347726"/>
                  </a:lnTo>
                  <a:lnTo>
                    <a:pt x="598373" y="299186"/>
                  </a:lnTo>
                  <a:close/>
                </a:path>
                <a:path w="598804" h="3887470">
                  <a:moveTo>
                    <a:pt x="598385" y="1131100"/>
                  </a:moveTo>
                  <a:lnTo>
                    <a:pt x="594461" y="1082573"/>
                  </a:lnTo>
                  <a:lnTo>
                    <a:pt x="583133" y="1036535"/>
                  </a:lnTo>
                  <a:lnTo>
                    <a:pt x="564984" y="993609"/>
                  </a:lnTo>
                  <a:lnTo>
                    <a:pt x="540651" y="954405"/>
                  </a:lnTo>
                  <a:lnTo>
                    <a:pt x="510755" y="919543"/>
                  </a:lnTo>
                  <a:lnTo>
                    <a:pt x="475894" y="889647"/>
                  </a:lnTo>
                  <a:lnTo>
                    <a:pt x="436689" y="865314"/>
                  </a:lnTo>
                  <a:lnTo>
                    <a:pt x="393763" y="847166"/>
                  </a:lnTo>
                  <a:lnTo>
                    <a:pt x="347726" y="835837"/>
                  </a:lnTo>
                  <a:lnTo>
                    <a:pt x="299199" y="831913"/>
                  </a:lnTo>
                  <a:lnTo>
                    <a:pt x="250659" y="835837"/>
                  </a:lnTo>
                  <a:lnTo>
                    <a:pt x="204622" y="847166"/>
                  </a:lnTo>
                  <a:lnTo>
                    <a:pt x="161696" y="865314"/>
                  </a:lnTo>
                  <a:lnTo>
                    <a:pt x="122491" y="889647"/>
                  </a:lnTo>
                  <a:lnTo>
                    <a:pt x="87630" y="919543"/>
                  </a:lnTo>
                  <a:lnTo>
                    <a:pt x="57734" y="954405"/>
                  </a:lnTo>
                  <a:lnTo>
                    <a:pt x="33401" y="993609"/>
                  </a:lnTo>
                  <a:lnTo>
                    <a:pt x="15252" y="1036535"/>
                  </a:lnTo>
                  <a:lnTo>
                    <a:pt x="3924" y="1082573"/>
                  </a:lnTo>
                  <a:lnTo>
                    <a:pt x="12" y="1131100"/>
                  </a:lnTo>
                  <a:lnTo>
                    <a:pt x="3924" y="1179639"/>
                  </a:lnTo>
                  <a:lnTo>
                    <a:pt x="15252" y="1225677"/>
                  </a:lnTo>
                  <a:lnTo>
                    <a:pt x="33401" y="1268603"/>
                  </a:lnTo>
                  <a:lnTo>
                    <a:pt x="57734" y="1307807"/>
                  </a:lnTo>
                  <a:lnTo>
                    <a:pt x="87630" y="1342669"/>
                  </a:lnTo>
                  <a:lnTo>
                    <a:pt x="122491" y="1372565"/>
                  </a:lnTo>
                  <a:lnTo>
                    <a:pt x="161696" y="1396898"/>
                  </a:lnTo>
                  <a:lnTo>
                    <a:pt x="204622" y="1415046"/>
                  </a:lnTo>
                  <a:lnTo>
                    <a:pt x="250659" y="1426375"/>
                  </a:lnTo>
                  <a:lnTo>
                    <a:pt x="299199" y="1430286"/>
                  </a:lnTo>
                  <a:lnTo>
                    <a:pt x="347726" y="1426375"/>
                  </a:lnTo>
                  <a:lnTo>
                    <a:pt x="393763" y="1415046"/>
                  </a:lnTo>
                  <a:lnTo>
                    <a:pt x="436689" y="1396898"/>
                  </a:lnTo>
                  <a:lnTo>
                    <a:pt x="475894" y="1372565"/>
                  </a:lnTo>
                  <a:lnTo>
                    <a:pt x="510755" y="1342669"/>
                  </a:lnTo>
                  <a:lnTo>
                    <a:pt x="540651" y="1307807"/>
                  </a:lnTo>
                  <a:lnTo>
                    <a:pt x="564984" y="1268603"/>
                  </a:lnTo>
                  <a:lnTo>
                    <a:pt x="583133" y="1225677"/>
                  </a:lnTo>
                  <a:lnTo>
                    <a:pt x="594461" y="1179639"/>
                  </a:lnTo>
                  <a:lnTo>
                    <a:pt x="598385" y="1131100"/>
                  </a:lnTo>
                  <a:close/>
                </a:path>
              </a:pathLst>
            </a:custGeom>
            <a:solidFill>
              <a:srgbClr val="0035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22343" y="1256737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20" h="2547620">
                  <a:moveTo>
                    <a:pt x="1273784" y="0"/>
                  </a:moveTo>
                  <a:lnTo>
                    <a:pt x="1226030" y="878"/>
                  </a:lnTo>
                  <a:lnTo>
                    <a:pt x="1178720" y="3493"/>
                  </a:lnTo>
                  <a:lnTo>
                    <a:pt x="1131884" y="7814"/>
                  </a:lnTo>
                  <a:lnTo>
                    <a:pt x="1085554" y="13811"/>
                  </a:lnTo>
                  <a:lnTo>
                    <a:pt x="1039759" y="21451"/>
                  </a:lnTo>
                  <a:lnTo>
                    <a:pt x="994531" y="30705"/>
                  </a:lnTo>
                  <a:lnTo>
                    <a:pt x="949901" y="41542"/>
                  </a:lnTo>
                  <a:lnTo>
                    <a:pt x="905899" y="53930"/>
                  </a:lnTo>
                  <a:lnTo>
                    <a:pt x="862556" y="67840"/>
                  </a:lnTo>
                  <a:lnTo>
                    <a:pt x="819902" y="83240"/>
                  </a:lnTo>
                  <a:lnTo>
                    <a:pt x="777970" y="100100"/>
                  </a:lnTo>
                  <a:lnTo>
                    <a:pt x="736789" y="118388"/>
                  </a:lnTo>
                  <a:lnTo>
                    <a:pt x="696390" y="138075"/>
                  </a:lnTo>
                  <a:lnTo>
                    <a:pt x="656805" y="159128"/>
                  </a:lnTo>
                  <a:lnTo>
                    <a:pt x="618063" y="181519"/>
                  </a:lnTo>
                  <a:lnTo>
                    <a:pt x="580195" y="205214"/>
                  </a:lnTo>
                  <a:lnTo>
                    <a:pt x="543233" y="230185"/>
                  </a:lnTo>
                  <a:lnTo>
                    <a:pt x="507208" y="256399"/>
                  </a:lnTo>
                  <a:lnTo>
                    <a:pt x="472149" y="283827"/>
                  </a:lnTo>
                  <a:lnTo>
                    <a:pt x="438088" y="312438"/>
                  </a:lnTo>
                  <a:lnTo>
                    <a:pt x="405056" y="342200"/>
                  </a:lnTo>
                  <a:lnTo>
                    <a:pt x="373083" y="373083"/>
                  </a:lnTo>
                  <a:lnTo>
                    <a:pt x="342200" y="405056"/>
                  </a:lnTo>
                  <a:lnTo>
                    <a:pt x="312438" y="438088"/>
                  </a:lnTo>
                  <a:lnTo>
                    <a:pt x="283827" y="472149"/>
                  </a:lnTo>
                  <a:lnTo>
                    <a:pt x="256399" y="507208"/>
                  </a:lnTo>
                  <a:lnTo>
                    <a:pt x="230185" y="543233"/>
                  </a:lnTo>
                  <a:lnTo>
                    <a:pt x="205214" y="580195"/>
                  </a:lnTo>
                  <a:lnTo>
                    <a:pt x="181519" y="618063"/>
                  </a:lnTo>
                  <a:lnTo>
                    <a:pt x="159128" y="656805"/>
                  </a:lnTo>
                  <a:lnTo>
                    <a:pt x="138075" y="696390"/>
                  </a:lnTo>
                  <a:lnTo>
                    <a:pt x="118388" y="736789"/>
                  </a:lnTo>
                  <a:lnTo>
                    <a:pt x="100100" y="777970"/>
                  </a:lnTo>
                  <a:lnTo>
                    <a:pt x="83240" y="819902"/>
                  </a:lnTo>
                  <a:lnTo>
                    <a:pt x="67840" y="862556"/>
                  </a:lnTo>
                  <a:lnTo>
                    <a:pt x="53930" y="905899"/>
                  </a:lnTo>
                  <a:lnTo>
                    <a:pt x="41542" y="949901"/>
                  </a:lnTo>
                  <a:lnTo>
                    <a:pt x="30705" y="994531"/>
                  </a:lnTo>
                  <a:lnTo>
                    <a:pt x="21451" y="1039759"/>
                  </a:lnTo>
                  <a:lnTo>
                    <a:pt x="13811" y="1085554"/>
                  </a:lnTo>
                  <a:lnTo>
                    <a:pt x="7814" y="1131884"/>
                  </a:lnTo>
                  <a:lnTo>
                    <a:pt x="3493" y="1178720"/>
                  </a:lnTo>
                  <a:lnTo>
                    <a:pt x="878" y="1226030"/>
                  </a:lnTo>
                  <a:lnTo>
                    <a:pt x="0" y="1273784"/>
                  </a:lnTo>
                  <a:lnTo>
                    <a:pt x="878" y="1321538"/>
                  </a:lnTo>
                  <a:lnTo>
                    <a:pt x="3493" y="1368848"/>
                  </a:lnTo>
                  <a:lnTo>
                    <a:pt x="7814" y="1415684"/>
                  </a:lnTo>
                  <a:lnTo>
                    <a:pt x="13811" y="1462014"/>
                  </a:lnTo>
                  <a:lnTo>
                    <a:pt x="21451" y="1507809"/>
                  </a:lnTo>
                  <a:lnTo>
                    <a:pt x="30705" y="1553037"/>
                  </a:lnTo>
                  <a:lnTo>
                    <a:pt x="41542" y="1597668"/>
                  </a:lnTo>
                  <a:lnTo>
                    <a:pt x="53930" y="1641670"/>
                  </a:lnTo>
                  <a:lnTo>
                    <a:pt x="67840" y="1685013"/>
                  </a:lnTo>
                  <a:lnTo>
                    <a:pt x="83240" y="1727666"/>
                  </a:lnTo>
                  <a:lnTo>
                    <a:pt x="100100" y="1769598"/>
                  </a:lnTo>
                  <a:lnTo>
                    <a:pt x="118388" y="1810779"/>
                  </a:lnTo>
                  <a:lnTo>
                    <a:pt x="138075" y="1851178"/>
                  </a:lnTo>
                  <a:lnTo>
                    <a:pt x="159128" y="1890764"/>
                  </a:lnTo>
                  <a:lnTo>
                    <a:pt x="181519" y="1929506"/>
                  </a:lnTo>
                  <a:lnTo>
                    <a:pt x="205214" y="1967373"/>
                  </a:lnTo>
                  <a:lnTo>
                    <a:pt x="230185" y="2004335"/>
                  </a:lnTo>
                  <a:lnTo>
                    <a:pt x="256399" y="2040360"/>
                  </a:lnTo>
                  <a:lnTo>
                    <a:pt x="283827" y="2075419"/>
                  </a:lnTo>
                  <a:lnTo>
                    <a:pt x="312438" y="2109480"/>
                  </a:lnTo>
                  <a:lnTo>
                    <a:pt x="342200" y="2142512"/>
                  </a:lnTo>
                  <a:lnTo>
                    <a:pt x="373083" y="2174486"/>
                  </a:lnTo>
                  <a:lnTo>
                    <a:pt x="405056" y="2205369"/>
                  </a:lnTo>
                  <a:lnTo>
                    <a:pt x="438088" y="2235131"/>
                  </a:lnTo>
                  <a:lnTo>
                    <a:pt x="472149" y="2263741"/>
                  </a:lnTo>
                  <a:lnTo>
                    <a:pt x="507208" y="2291169"/>
                  </a:lnTo>
                  <a:lnTo>
                    <a:pt x="543233" y="2317383"/>
                  </a:lnTo>
                  <a:lnTo>
                    <a:pt x="580195" y="2342354"/>
                  </a:lnTo>
                  <a:lnTo>
                    <a:pt x="618063" y="2366050"/>
                  </a:lnTo>
                  <a:lnTo>
                    <a:pt x="656805" y="2388440"/>
                  </a:lnTo>
                  <a:lnTo>
                    <a:pt x="696390" y="2409493"/>
                  </a:lnTo>
                  <a:lnTo>
                    <a:pt x="736789" y="2429180"/>
                  </a:lnTo>
                  <a:lnTo>
                    <a:pt x="777970" y="2447468"/>
                  </a:lnTo>
                  <a:lnTo>
                    <a:pt x="819902" y="2464328"/>
                  </a:lnTo>
                  <a:lnTo>
                    <a:pt x="862556" y="2479728"/>
                  </a:lnTo>
                  <a:lnTo>
                    <a:pt x="905899" y="2493638"/>
                  </a:lnTo>
                  <a:lnTo>
                    <a:pt x="949901" y="2506026"/>
                  </a:lnTo>
                  <a:lnTo>
                    <a:pt x="994531" y="2516863"/>
                  </a:lnTo>
                  <a:lnTo>
                    <a:pt x="1039759" y="2526117"/>
                  </a:lnTo>
                  <a:lnTo>
                    <a:pt x="1085554" y="2533758"/>
                  </a:lnTo>
                  <a:lnTo>
                    <a:pt x="1131884" y="2539754"/>
                  </a:lnTo>
                  <a:lnTo>
                    <a:pt x="1178720" y="2544075"/>
                  </a:lnTo>
                  <a:lnTo>
                    <a:pt x="1226030" y="2546690"/>
                  </a:lnTo>
                  <a:lnTo>
                    <a:pt x="1273784" y="2547569"/>
                  </a:lnTo>
                  <a:lnTo>
                    <a:pt x="1321538" y="2546690"/>
                  </a:lnTo>
                  <a:lnTo>
                    <a:pt x="1368848" y="2544075"/>
                  </a:lnTo>
                  <a:lnTo>
                    <a:pt x="1415684" y="2539754"/>
                  </a:lnTo>
                  <a:lnTo>
                    <a:pt x="1462015" y="2533758"/>
                  </a:lnTo>
                  <a:lnTo>
                    <a:pt x="1507810" y="2526117"/>
                  </a:lnTo>
                  <a:lnTo>
                    <a:pt x="1553038" y="2516863"/>
                  </a:lnTo>
                  <a:lnTo>
                    <a:pt x="1597668" y="2506026"/>
                  </a:lnTo>
                  <a:lnTo>
                    <a:pt x="1641671" y="2493638"/>
                  </a:lnTo>
                  <a:lnTo>
                    <a:pt x="1685014" y="2479728"/>
                  </a:lnTo>
                  <a:lnTo>
                    <a:pt x="1727667" y="2464328"/>
                  </a:lnTo>
                  <a:lnTo>
                    <a:pt x="1769600" y="2447468"/>
                  </a:lnTo>
                  <a:lnTo>
                    <a:pt x="1810781" y="2429180"/>
                  </a:lnTo>
                  <a:lnTo>
                    <a:pt x="1851180" y="2409493"/>
                  </a:lnTo>
                  <a:lnTo>
                    <a:pt x="1890766" y="2388440"/>
                  </a:lnTo>
                  <a:lnTo>
                    <a:pt x="1929508" y="2366050"/>
                  </a:lnTo>
                  <a:lnTo>
                    <a:pt x="1967376" y="2342354"/>
                  </a:lnTo>
                  <a:lnTo>
                    <a:pt x="2004338" y="2317383"/>
                  </a:lnTo>
                  <a:lnTo>
                    <a:pt x="2040364" y="2291169"/>
                  </a:lnTo>
                  <a:lnTo>
                    <a:pt x="2075423" y="2263741"/>
                  </a:lnTo>
                  <a:lnTo>
                    <a:pt x="2109484" y="2235131"/>
                  </a:lnTo>
                  <a:lnTo>
                    <a:pt x="2142517" y="2205369"/>
                  </a:lnTo>
                  <a:lnTo>
                    <a:pt x="2174490" y="2174486"/>
                  </a:lnTo>
                  <a:lnTo>
                    <a:pt x="2205373" y="2142512"/>
                  </a:lnTo>
                  <a:lnTo>
                    <a:pt x="2235136" y="2109480"/>
                  </a:lnTo>
                  <a:lnTo>
                    <a:pt x="2263746" y="2075419"/>
                  </a:lnTo>
                  <a:lnTo>
                    <a:pt x="2291174" y="2040360"/>
                  </a:lnTo>
                  <a:lnTo>
                    <a:pt x="2317389" y="2004335"/>
                  </a:lnTo>
                  <a:lnTo>
                    <a:pt x="2342360" y="1967373"/>
                  </a:lnTo>
                  <a:lnTo>
                    <a:pt x="2366055" y="1929506"/>
                  </a:lnTo>
                  <a:lnTo>
                    <a:pt x="2388445" y="1890764"/>
                  </a:lnTo>
                  <a:lnTo>
                    <a:pt x="2409499" y="1851178"/>
                  </a:lnTo>
                  <a:lnTo>
                    <a:pt x="2429185" y="1810779"/>
                  </a:lnTo>
                  <a:lnTo>
                    <a:pt x="2447474" y="1769598"/>
                  </a:lnTo>
                  <a:lnTo>
                    <a:pt x="2464333" y="1727666"/>
                  </a:lnTo>
                  <a:lnTo>
                    <a:pt x="2479733" y="1685013"/>
                  </a:lnTo>
                  <a:lnTo>
                    <a:pt x="2493642" y="1641670"/>
                  </a:lnTo>
                  <a:lnTo>
                    <a:pt x="2506031" y="1597668"/>
                  </a:lnTo>
                  <a:lnTo>
                    <a:pt x="2516867" y="1553037"/>
                  </a:lnTo>
                  <a:lnTo>
                    <a:pt x="2526121" y="1507809"/>
                  </a:lnTo>
                  <a:lnTo>
                    <a:pt x="2533760" y="1462014"/>
                  </a:lnTo>
                  <a:lnTo>
                    <a:pt x="2539756" y="1415684"/>
                  </a:lnTo>
                  <a:lnTo>
                    <a:pt x="2544076" y="1368848"/>
                  </a:lnTo>
                  <a:lnTo>
                    <a:pt x="2546691" y="1321538"/>
                  </a:lnTo>
                  <a:lnTo>
                    <a:pt x="2547581" y="1273784"/>
                  </a:lnTo>
                  <a:lnTo>
                    <a:pt x="2546691" y="1226030"/>
                  </a:lnTo>
                  <a:lnTo>
                    <a:pt x="2544077" y="1178720"/>
                  </a:lnTo>
                  <a:lnTo>
                    <a:pt x="2539756" y="1131884"/>
                  </a:lnTo>
                  <a:lnTo>
                    <a:pt x="2533761" y="1085554"/>
                  </a:lnTo>
                  <a:lnTo>
                    <a:pt x="2526121" y="1039759"/>
                  </a:lnTo>
                  <a:lnTo>
                    <a:pt x="2516868" y="994531"/>
                  </a:lnTo>
                  <a:lnTo>
                    <a:pt x="2506032" y="949901"/>
                  </a:lnTo>
                  <a:lnTo>
                    <a:pt x="2493644" y="905899"/>
                  </a:lnTo>
                  <a:lnTo>
                    <a:pt x="2479734" y="862556"/>
                  </a:lnTo>
                  <a:lnTo>
                    <a:pt x="2464335" y="819902"/>
                  </a:lnTo>
                  <a:lnTo>
                    <a:pt x="2447475" y="777970"/>
                  </a:lnTo>
                  <a:lnTo>
                    <a:pt x="2429187" y="736789"/>
                  </a:lnTo>
                  <a:lnTo>
                    <a:pt x="2409501" y="696390"/>
                  </a:lnTo>
                  <a:lnTo>
                    <a:pt x="2388448" y="656805"/>
                  </a:lnTo>
                  <a:lnTo>
                    <a:pt x="2366058" y="618063"/>
                  </a:lnTo>
                  <a:lnTo>
                    <a:pt x="2342363" y="580195"/>
                  </a:lnTo>
                  <a:lnTo>
                    <a:pt x="2317392" y="543233"/>
                  </a:lnTo>
                  <a:lnTo>
                    <a:pt x="2291178" y="507208"/>
                  </a:lnTo>
                  <a:lnTo>
                    <a:pt x="2263750" y="472149"/>
                  </a:lnTo>
                  <a:lnTo>
                    <a:pt x="2235140" y="438088"/>
                  </a:lnTo>
                  <a:lnTo>
                    <a:pt x="2205378" y="405056"/>
                  </a:lnTo>
                  <a:lnTo>
                    <a:pt x="2174495" y="373083"/>
                  </a:lnTo>
                  <a:lnTo>
                    <a:pt x="2142522" y="342200"/>
                  </a:lnTo>
                  <a:lnTo>
                    <a:pt x="2109490" y="312438"/>
                  </a:lnTo>
                  <a:lnTo>
                    <a:pt x="2075428" y="283827"/>
                  </a:lnTo>
                  <a:lnTo>
                    <a:pt x="2040370" y="256399"/>
                  </a:lnTo>
                  <a:lnTo>
                    <a:pt x="2004344" y="230185"/>
                  </a:lnTo>
                  <a:lnTo>
                    <a:pt x="1967382" y="205214"/>
                  </a:lnTo>
                  <a:lnTo>
                    <a:pt x="1929514" y="181519"/>
                  </a:lnTo>
                  <a:lnTo>
                    <a:pt x="1890772" y="159128"/>
                  </a:lnTo>
                  <a:lnTo>
                    <a:pt x="1851186" y="138075"/>
                  </a:lnTo>
                  <a:lnTo>
                    <a:pt x="1810787" y="118388"/>
                  </a:lnTo>
                  <a:lnTo>
                    <a:pt x="1769605" y="100100"/>
                  </a:lnTo>
                  <a:lnTo>
                    <a:pt x="1727672" y="83240"/>
                  </a:lnTo>
                  <a:lnTo>
                    <a:pt x="1685019" y="67840"/>
                  </a:lnTo>
                  <a:lnTo>
                    <a:pt x="1641675" y="53930"/>
                  </a:lnTo>
                  <a:lnTo>
                    <a:pt x="1597673" y="41542"/>
                  </a:lnTo>
                  <a:lnTo>
                    <a:pt x="1553042" y="30705"/>
                  </a:lnTo>
                  <a:lnTo>
                    <a:pt x="1507813" y="21451"/>
                  </a:lnTo>
                  <a:lnTo>
                    <a:pt x="1462018" y="13811"/>
                  </a:lnTo>
                  <a:lnTo>
                    <a:pt x="1415686" y="7814"/>
                  </a:lnTo>
                  <a:lnTo>
                    <a:pt x="1368850" y="3493"/>
                  </a:lnTo>
                  <a:lnTo>
                    <a:pt x="1321539" y="878"/>
                  </a:lnTo>
                  <a:lnTo>
                    <a:pt x="1273784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85896" y="1191295"/>
              <a:ext cx="1442085" cy="1515110"/>
            </a:xfrm>
            <a:custGeom>
              <a:avLst/>
              <a:gdLst/>
              <a:ahLst/>
              <a:cxnLst/>
              <a:rect l="l" t="t" r="r" b="b"/>
              <a:pathLst>
                <a:path w="1442084" h="1515110">
                  <a:moveTo>
                    <a:pt x="721004" y="0"/>
                  </a:moveTo>
                  <a:lnTo>
                    <a:pt x="673598" y="1611"/>
                  </a:lnTo>
                  <a:lnTo>
                    <a:pt x="627011" y="6378"/>
                  </a:lnTo>
                  <a:lnTo>
                    <a:pt x="581338" y="14201"/>
                  </a:lnTo>
                  <a:lnTo>
                    <a:pt x="536673" y="24980"/>
                  </a:lnTo>
                  <a:lnTo>
                    <a:pt x="493112" y="38616"/>
                  </a:lnTo>
                  <a:lnTo>
                    <a:pt x="450750" y="55008"/>
                  </a:lnTo>
                  <a:lnTo>
                    <a:pt x="409682" y="74057"/>
                  </a:lnTo>
                  <a:lnTo>
                    <a:pt x="370002" y="95663"/>
                  </a:lnTo>
                  <a:lnTo>
                    <a:pt x="331807" y="119726"/>
                  </a:lnTo>
                  <a:lnTo>
                    <a:pt x="295190" y="146146"/>
                  </a:lnTo>
                  <a:lnTo>
                    <a:pt x="260247" y="174824"/>
                  </a:lnTo>
                  <a:lnTo>
                    <a:pt x="227072" y="205660"/>
                  </a:lnTo>
                  <a:lnTo>
                    <a:pt x="195762" y="238554"/>
                  </a:lnTo>
                  <a:lnTo>
                    <a:pt x="166410" y="273405"/>
                  </a:lnTo>
                  <a:lnTo>
                    <a:pt x="139113" y="310116"/>
                  </a:lnTo>
                  <a:lnTo>
                    <a:pt x="113964" y="348584"/>
                  </a:lnTo>
                  <a:lnTo>
                    <a:pt x="91059" y="388711"/>
                  </a:lnTo>
                  <a:lnTo>
                    <a:pt x="70493" y="430398"/>
                  </a:lnTo>
                  <a:lnTo>
                    <a:pt x="52360" y="473543"/>
                  </a:lnTo>
                  <a:lnTo>
                    <a:pt x="36757" y="518047"/>
                  </a:lnTo>
                  <a:lnTo>
                    <a:pt x="23778" y="563811"/>
                  </a:lnTo>
                  <a:lnTo>
                    <a:pt x="13517" y="610735"/>
                  </a:lnTo>
                  <a:lnTo>
                    <a:pt x="6071" y="658718"/>
                  </a:lnTo>
                  <a:lnTo>
                    <a:pt x="1533" y="707662"/>
                  </a:lnTo>
                  <a:lnTo>
                    <a:pt x="0" y="757466"/>
                  </a:lnTo>
                  <a:lnTo>
                    <a:pt x="1533" y="807269"/>
                  </a:lnTo>
                  <a:lnTo>
                    <a:pt x="6071" y="856213"/>
                  </a:lnTo>
                  <a:lnTo>
                    <a:pt x="13517" y="904197"/>
                  </a:lnTo>
                  <a:lnTo>
                    <a:pt x="23778" y="951121"/>
                  </a:lnTo>
                  <a:lnTo>
                    <a:pt x="36757" y="996885"/>
                  </a:lnTo>
                  <a:lnTo>
                    <a:pt x="52360" y="1041390"/>
                  </a:lnTo>
                  <a:lnTo>
                    <a:pt x="70493" y="1084536"/>
                  </a:lnTo>
                  <a:lnTo>
                    <a:pt x="91059" y="1126223"/>
                  </a:lnTo>
                  <a:lnTo>
                    <a:pt x="113964" y="1166351"/>
                  </a:lnTo>
                  <a:lnTo>
                    <a:pt x="139113" y="1204820"/>
                  </a:lnTo>
                  <a:lnTo>
                    <a:pt x="166410" y="1241531"/>
                  </a:lnTo>
                  <a:lnTo>
                    <a:pt x="195762" y="1276384"/>
                  </a:lnTo>
                  <a:lnTo>
                    <a:pt x="227072" y="1309278"/>
                  </a:lnTo>
                  <a:lnTo>
                    <a:pt x="260247" y="1340114"/>
                  </a:lnTo>
                  <a:lnTo>
                    <a:pt x="295190" y="1368793"/>
                  </a:lnTo>
                  <a:lnTo>
                    <a:pt x="331807" y="1395214"/>
                  </a:lnTo>
                  <a:lnTo>
                    <a:pt x="370002" y="1419278"/>
                  </a:lnTo>
                  <a:lnTo>
                    <a:pt x="409682" y="1440885"/>
                  </a:lnTo>
                  <a:lnTo>
                    <a:pt x="450750" y="1459934"/>
                  </a:lnTo>
                  <a:lnTo>
                    <a:pt x="493112" y="1476327"/>
                  </a:lnTo>
                  <a:lnTo>
                    <a:pt x="536673" y="1489963"/>
                  </a:lnTo>
                  <a:lnTo>
                    <a:pt x="581338" y="1500743"/>
                  </a:lnTo>
                  <a:lnTo>
                    <a:pt x="627011" y="1508566"/>
                  </a:lnTo>
                  <a:lnTo>
                    <a:pt x="673598" y="1513333"/>
                  </a:lnTo>
                  <a:lnTo>
                    <a:pt x="721004" y="1514944"/>
                  </a:lnTo>
                  <a:lnTo>
                    <a:pt x="768410" y="1513333"/>
                  </a:lnTo>
                  <a:lnTo>
                    <a:pt x="814997" y="1508566"/>
                  </a:lnTo>
                  <a:lnTo>
                    <a:pt x="860670" y="1500743"/>
                  </a:lnTo>
                  <a:lnTo>
                    <a:pt x="905335" y="1489963"/>
                  </a:lnTo>
                  <a:lnTo>
                    <a:pt x="948896" y="1476327"/>
                  </a:lnTo>
                  <a:lnTo>
                    <a:pt x="991258" y="1459934"/>
                  </a:lnTo>
                  <a:lnTo>
                    <a:pt x="1032326" y="1440885"/>
                  </a:lnTo>
                  <a:lnTo>
                    <a:pt x="1072005" y="1419278"/>
                  </a:lnTo>
                  <a:lnTo>
                    <a:pt x="1110201" y="1395214"/>
                  </a:lnTo>
                  <a:lnTo>
                    <a:pt x="1146818" y="1368793"/>
                  </a:lnTo>
                  <a:lnTo>
                    <a:pt x="1181761" y="1340114"/>
                  </a:lnTo>
                  <a:lnTo>
                    <a:pt x="1214935" y="1309278"/>
                  </a:lnTo>
                  <a:lnTo>
                    <a:pt x="1246246" y="1276384"/>
                  </a:lnTo>
                  <a:lnTo>
                    <a:pt x="1275597" y="1241531"/>
                  </a:lnTo>
                  <a:lnTo>
                    <a:pt x="1302895" y="1204820"/>
                  </a:lnTo>
                  <a:lnTo>
                    <a:pt x="1328044" y="1166351"/>
                  </a:lnTo>
                  <a:lnTo>
                    <a:pt x="1350949" y="1126223"/>
                  </a:lnTo>
                  <a:lnTo>
                    <a:pt x="1371515" y="1084536"/>
                  </a:lnTo>
                  <a:lnTo>
                    <a:pt x="1389647" y="1041390"/>
                  </a:lnTo>
                  <a:lnTo>
                    <a:pt x="1405251" y="996885"/>
                  </a:lnTo>
                  <a:lnTo>
                    <a:pt x="1418230" y="951121"/>
                  </a:lnTo>
                  <a:lnTo>
                    <a:pt x="1428491" y="904197"/>
                  </a:lnTo>
                  <a:lnTo>
                    <a:pt x="1435937" y="856213"/>
                  </a:lnTo>
                  <a:lnTo>
                    <a:pt x="1440475" y="807269"/>
                  </a:lnTo>
                  <a:lnTo>
                    <a:pt x="1442008" y="757466"/>
                  </a:lnTo>
                  <a:lnTo>
                    <a:pt x="1440475" y="707662"/>
                  </a:lnTo>
                  <a:lnTo>
                    <a:pt x="1435937" y="658718"/>
                  </a:lnTo>
                  <a:lnTo>
                    <a:pt x="1428491" y="610735"/>
                  </a:lnTo>
                  <a:lnTo>
                    <a:pt x="1418230" y="563811"/>
                  </a:lnTo>
                  <a:lnTo>
                    <a:pt x="1405251" y="518047"/>
                  </a:lnTo>
                  <a:lnTo>
                    <a:pt x="1389647" y="473543"/>
                  </a:lnTo>
                  <a:lnTo>
                    <a:pt x="1371515" y="430398"/>
                  </a:lnTo>
                  <a:lnTo>
                    <a:pt x="1350949" y="388711"/>
                  </a:lnTo>
                  <a:lnTo>
                    <a:pt x="1328044" y="348584"/>
                  </a:lnTo>
                  <a:lnTo>
                    <a:pt x="1302895" y="310116"/>
                  </a:lnTo>
                  <a:lnTo>
                    <a:pt x="1275597" y="273405"/>
                  </a:lnTo>
                  <a:lnTo>
                    <a:pt x="1246246" y="238554"/>
                  </a:lnTo>
                  <a:lnTo>
                    <a:pt x="1214935" y="205660"/>
                  </a:lnTo>
                  <a:lnTo>
                    <a:pt x="1181761" y="174824"/>
                  </a:lnTo>
                  <a:lnTo>
                    <a:pt x="1146818" y="146146"/>
                  </a:lnTo>
                  <a:lnTo>
                    <a:pt x="1110201" y="119726"/>
                  </a:lnTo>
                  <a:lnTo>
                    <a:pt x="1072005" y="95663"/>
                  </a:lnTo>
                  <a:lnTo>
                    <a:pt x="1032326" y="74057"/>
                  </a:lnTo>
                  <a:lnTo>
                    <a:pt x="991258" y="55008"/>
                  </a:lnTo>
                  <a:lnTo>
                    <a:pt x="948896" y="38616"/>
                  </a:lnTo>
                  <a:lnTo>
                    <a:pt x="905335" y="24980"/>
                  </a:lnTo>
                  <a:lnTo>
                    <a:pt x="860670" y="14201"/>
                  </a:lnTo>
                  <a:lnTo>
                    <a:pt x="814997" y="6378"/>
                  </a:lnTo>
                  <a:lnTo>
                    <a:pt x="768410" y="1611"/>
                  </a:lnTo>
                  <a:lnTo>
                    <a:pt x="72100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43" y="6565581"/>
              <a:ext cx="2922905" cy="218440"/>
            </a:xfrm>
            <a:custGeom>
              <a:avLst/>
              <a:gdLst/>
              <a:ahLst/>
              <a:cxnLst/>
              <a:rect l="l" t="t" r="r" b="b"/>
              <a:pathLst>
                <a:path w="2922905" h="218440">
                  <a:moveTo>
                    <a:pt x="2813748" y="0"/>
                  </a:moveTo>
                  <a:lnTo>
                    <a:pt x="108953" y="0"/>
                  </a:lnTo>
                  <a:lnTo>
                    <a:pt x="66544" y="8562"/>
                  </a:lnTo>
                  <a:lnTo>
                    <a:pt x="31911" y="31911"/>
                  </a:lnTo>
                  <a:lnTo>
                    <a:pt x="8562" y="66544"/>
                  </a:lnTo>
                  <a:lnTo>
                    <a:pt x="0" y="108953"/>
                  </a:lnTo>
                  <a:lnTo>
                    <a:pt x="8562" y="151360"/>
                  </a:lnTo>
                  <a:lnTo>
                    <a:pt x="31911" y="185988"/>
                  </a:lnTo>
                  <a:lnTo>
                    <a:pt x="66544" y="209333"/>
                  </a:lnTo>
                  <a:lnTo>
                    <a:pt x="108953" y="217893"/>
                  </a:lnTo>
                  <a:lnTo>
                    <a:pt x="2813748" y="217893"/>
                  </a:lnTo>
                  <a:lnTo>
                    <a:pt x="2856150" y="209333"/>
                  </a:lnTo>
                  <a:lnTo>
                    <a:pt x="2890778" y="185988"/>
                  </a:lnTo>
                  <a:lnTo>
                    <a:pt x="2914127" y="151360"/>
                  </a:lnTo>
                  <a:lnTo>
                    <a:pt x="2922689" y="108953"/>
                  </a:lnTo>
                  <a:lnTo>
                    <a:pt x="2914128" y="66544"/>
                  </a:lnTo>
                  <a:lnTo>
                    <a:pt x="2890783" y="31911"/>
                  </a:lnTo>
                  <a:lnTo>
                    <a:pt x="2856155" y="8562"/>
                  </a:lnTo>
                  <a:lnTo>
                    <a:pt x="2813748" y="0"/>
                  </a:lnTo>
                  <a:close/>
                </a:path>
              </a:pathLst>
            </a:custGeom>
            <a:solidFill>
              <a:srgbClr val="0D0D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57" y="6564058"/>
              <a:ext cx="219427" cy="2194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039" y="22329"/>
            <a:ext cx="10884535" cy="673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7380" indent="-60198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627380" algn="l"/>
              </a:tabLst>
            </a:pP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  <a:p>
            <a:pPr marL="837565" lvl="1" indent="-335915">
              <a:lnSpc>
                <a:spcPct val="100000"/>
              </a:lnSpc>
              <a:spcBef>
                <a:spcPts val="2705"/>
              </a:spcBef>
              <a:buFont typeface=""/>
              <a:buAutoNum type="arabicPeriod"/>
              <a:tabLst>
                <a:tab pos="838200" algn="l"/>
              </a:tabLst>
            </a:pP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>
              <a:latin typeface="나눔고딕 ExtraBold"/>
              <a:cs typeface="나눔고딕 ExtraBold"/>
            </a:endParaRPr>
          </a:p>
          <a:p>
            <a:pPr marL="921385" marR="43180">
              <a:lnSpc>
                <a:spcPts val="3600"/>
              </a:lnSpc>
              <a:spcBef>
                <a:spcPts val="910"/>
              </a:spcBef>
            </a:pPr>
            <a:r>
              <a:rPr sz="2400" spc="-265" dirty="0">
                <a:latin typeface="휴먼엑스포"/>
                <a:cs typeface="휴먼엑스포"/>
              </a:rPr>
              <a:t>스타일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시트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중에서도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텍스트에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대한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스타일은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가장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기본적인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것이므로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많이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연습할 </a:t>
            </a:r>
            <a:r>
              <a:rPr sz="2400" spc="-265" dirty="0">
                <a:latin typeface="휴먼엑스포"/>
                <a:cs typeface="휴먼엑스포"/>
              </a:rPr>
              <a:t>필요가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우선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3200" b="1" spc="-215" dirty="0">
                <a:latin typeface="나눔고딕 ExtraBold"/>
                <a:cs typeface="나눔고딕 ExtraBold"/>
              </a:rPr>
              <a:t>글꼴</a:t>
            </a:r>
            <a:r>
              <a:rPr sz="2400" spc="-215" dirty="0">
                <a:latin typeface="휴먼엑스포"/>
                <a:cs typeface="휴먼엑스포"/>
              </a:rPr>
              <a:t>에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대해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살펴보고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단락에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대한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스타일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시트를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휴먼엑스포"/>
                <a:cs typeface="휴먼엑스포"/>
              </a:rPr>
              <a:t>살펴본다</a:t>
            </a:r>
            <a:r>
              <a:rPr sz="2400" spc="-1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7552690" indent="-590550">
              <a:lnSpc>
                <a:spcPct val="100000"/>
              </a:lnSpc>
              <a:spcBef>
                <a:spcPts val="185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7552690" algn="l"/>
                <a:tab pos="7553325" algn="l"/>
              </a:tabLst>
            </a:pPr>
            <a:r>
              <a:rPr sz="3600" b="1" spc="6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font-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family</a:t>
            </a:r>
            <a:endParaRPr sz="3600">
              <a:latin typeface="나눔고딕 ExtraBold"/>
              <a:cs typeface="나눔고딕 ExtraBold"/>
            </a:endParaRPr>
          </a:p>
          <a:p>
            <a:pPr marL="7552690" indent="-580390">
              <a:lnSpc>
                <a:spcPct val="100000"/>
              </a:lnSpc>
              <a:spcBef>
                <a:spcPts val="16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7552690" algn="l"/>
                <a:tab pos="7553325" algn="l"/>
              </a:tabLst>
            </a:pPr>
            <a:r>
              <a:rPr sz="3600" b="1" spc="6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font-</a:t>
            </a:r>
            <a:r>
              <a:rPr sz="3600" b="1" spc="-2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style</a:t>
            </a:r>
            <a:endParaRPr sz="3600">
              <a:latin typeface="나눔고딕 ExtraBold"/>
              <a:cs typeface="나눔고딕 ExtraBold"/>
            </a:endParaRPr>
          </a:p>
          <a:p>
            <a:pPr marL="7552690" indent="-590550">
              <a:lnSpc>
                <a:spcPct val="100000"/>
              </a:lnSpc>
              <a:spcBef>
                <a:spcPts val="16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7552690" algn="l"/>
                <a:tab pos="7553325" algn="l"/>
              </a:tabLst>
            </a:pPr>
            <a:r>
              <a:rPr sz="3600" b="1" spc="6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font-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variant</a:t>
            </a:r>
            <a:endParaRPr sz="3600">
              <a:latin typeface="나눔고딕 ExtraBold"/>
              <a:cs typeface="나눔고딕 ExtraBold"/>
            </a:endParaRPr>
          </a:p>
          <a:p>
            <a:pPr marL="7552690" indent="-600710">
              <a:lnSpc>
                <a:spcPct val="100000"/>
              </a:lnSpc>
              <a:spcBef>
                <a:spcPts val="16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7552690" algn="l"/>
                <a:tab pos="7553325" algn="l"/>
              </a:tabLst>
            </a:pPr>
            <a:r>
              <a:rPr sz="3600" b="1" spc="6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font-</a:t>
            </a:r>
            <a:r>
              <a:rPr sz="3600" b="1" spc="-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weight</a:t>
            </a:r>
            <a:endParaRPr sz="3600">
              <a:latin typeface="나눔고딕 ExtraBold"/>
              <a:cs typeface="나눔고딕 ExtraBold"/>
            </a:endParaRPr>
          </a:p>
          <a:p>
            <a:pPr marL="7552690" indent="-590550">
              <a:lnSpc>
                <a:spcPct val="100000"/>
              </a:lnSpc>
              <a:spcBef>
                <a:spcPts val="16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7552690" algn="l"/>
                <a:tab pos="7553325" algn="l"/>
              </a:tabLst>
            </a:pPr>
            <a:r>
              <a:rPr sz="3600" b="1" spc="6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font-</a:t>
            </a:r>
            <a:r>
              <a:rPr sz="3600" b="1" spc="-2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size</a:t>
            </a:r>
            <a:endParaRPr sz="3600">
              <a:latin typeface="나눔고딕 ExtraBold"/>
              <a:cs typeface="나눔고딕 ExtraBold"/>
            </a:endParaRPr>
          </a:p>
          <a:p>
            <a:pPr marL="378460">
              <a:lnSpc>
                <a:spcPct val="100000"/>
              </a:lnSpc>
              <a:spcBef>
                <a:spcPts val="1930"/>
              </a:spcBef>
            </a:pPr>
            <a:r>
              <a:rPr sz="1050" spc="-75" dirty="0">
                <a:solidFill>
                  <a:srgbClr val="FFFFFF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FFFFFF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FFFFFF"/>
                </a:solidFill>
                <a:latin typeface="한컴산뜻돋움"/>
                <a:cs typeface="한컴산뜻돋움"/>
              </a:rPr>
              <a:t>]</a:t>
            </a:r>
            <a:r>
              <a:rPr sz="1050" spc="-6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한컴산뜻돋움"/>
                <a:cs typeface="한컴산뜻돋움"/>
                <a:hlinkClick r:id="rId4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066" y="1440851"/>
            <a:ext cx="232917" cy="2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3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75" y="1609675"/>
            <a:ext cx="11597411" cy="986167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431800">
              <a:lnSpc>
                <a:spcPts val="2860"/>
              </a:lnSpc>
              <a:spcBef>
                <a:spcPts val="1395"/>
              </a:spcBef>
            </a:pPr>
            <a:r>
              <a:rPr sz="2400" spc="-265" dirty="0" err="1">
                <a:latin typeface="휴먼엑스포"/>
                <a:cs typeface="휴먼엑스포"/>
              </a:rPr>
              <a:t>익스플로러의</a:t>
            </a:r>
            <a:r>
              <a:rPr sz="2400" spc="-45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구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버전에서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서체의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크기조절에서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픽셀</a:t>
            </a:r>
            <a:r>
              <a:rPr sz="2400" b="1" u="heavy" spc="-12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단위의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문제점을</a:t>
            </a:r>
            <a:r>
              <a:rPr sz="2400" b="1" u="heavy" spc="-15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피하기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9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위해</a:t>
            </a:r>
            <a:r>
              <a:rPr sz="2400" spc="-95" dirty="0">
                <a:latin typeface="휴먼엑스포"/>
                <a:cs typeface="휴먼엑스포"/>
              </a:rPr>
              <a:t>서는</a:t>
            </a:r>
            <a:endParaRPr sz="2400" dirty="0">
              <a:latin typeface="휴먼엑스포"/>
              <a:cs typeface="휴먼엑스포"/>
            </a:endParaRPr>
          </a:p>
          <a:p>
            <a:pPr marL="431800">
              <a:lnSpc>
                <a:spcPts val="3340"/>
              </a:lnSpc>
            </a:pPr>
            <a:r>
              <a:rPr sz="2800" b="1" dirty="0">
                <a:latin typeface="한컴산뜻돋움"/>
                <a:cs typeface="한컴산뜻돋움"/>
              </a:rPr>
              <a:t>em</a:t>
            </a:r>
            <a:r>
              <a:rPr sz="2800" b="1" spc="-130" dirty="0">
                <a:latin typeface="한컴산뜻돋움"/>
                <a:cs typeface="한컴산뜻돋움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단위를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220" dirty="0">
                <a:latin typeface="나눔고딕 ExtraBold"/>
                <a:cs typeface="나눔고딕 ExtraBold"/>
              </a:rPr>
              <a:t>사용</a:t>
            </a:r>
            <a:r>
              <a:rPr sz="2400" spc="-220" dirty="0">
                <a:latin typeface="휴먼엑스포"/>
                <a:cs typeface="휴먼엑스포"/>
              </a:rPr>
              <a:t>하는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것이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40" dirty="0" err="1">
                <a:latin typeface="휴먼엑스포"/>
                <a:cs typeface="휴먼엑스포"/>
              </a:rPr>
              <a:t>바람직하다</a:t>
            </a:r>
            <a:r>
              <a:rPr sz="2400" spc="-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6895" y="5329860"/>
            <a:ext cx="4295316" cy="27227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078393" y="4152273"/>
            <a:ext cx="4503420" cy="1193800"/>
          </a:xfrm>
          <a:custGeom>
            <a:avLst/>
            <a:gdLst/>
            <a:ahLst/>
            <a:cxnLst/>
            <a:rect l="l" t="t" r="r" b="b"/>
            <a:pathLst>
              <a:path w="4503420" h="1193800">
                <a:moveTo>
                  <a:pt x="4398543" y="0"/>
                </a:moveTo>
                <a:lnTo>
                  <a:pt x="104267" y="0"/>
                </a:lnTo>
                <a:lnTo>
                  <a:pt x="63682" y="8194"/>
                </a:lnTo>
                <a:lnTo>
                  <a:pt x="30540" y="30540"/>
                </a:lnTo>
                <a:lnTo>
                  <a:pt x="8194" y="63682"/>
                </a:lnTo>
                <a:lnTo>
                  <a:pt x="0" y="104267"/>
                </a:lnTo>
                <a:lnTo>
                  <a:pt x="0" y="1089037"/>
                </a:lnTo>
                <a:lnTo>
                  <a:pt x="8194" y="1129629"/>
                </a:lnTo>
                <a:lnTo>
                  <a:pt x="30540" y="1162775"/>
                </a:lnTo>
                <a:lnTo>
                  <a:pt x="63682" y="1185122"/>
                </a:lnTo>
                <a:lnTo>
                  <a:pt x="104267" y="1193317"/>
                </a:lnTo>
                <a:lnTo>
                  <a:pt x="4398543" y="1193317"/>
                </a:lnTo>
                <a:lnTo>
                  <a:pt x="4439127" y="1185122"/>
                </a:lnTo>
                <a:lnTo>
                  <a:pt x="4472270" y="1162775"/>
                </a:lnTo>
                <a:lnTo>
                  <a:pt x="4494616" y="1129629"/>
                </a:lnTo>
                <a:lnTo>
                  <a:pt x="4502810" y="1089037"/>
                </a:lnTo>
                <a:lnTo>
                  <a:pt x="4502810" y="104267"/>
                </a:lnTo>
                <a:lnTo>
                  <a:pt x="4494616" y="63682"/>
                </a:lnTo>
                <a:lnTo>
                  <a:pt x="4472270" y="30540"/>
                </a:lnTo>
                <a:lnTo>
                  <a:pt x="4439127" y="8194"/>
                </a:lnTo>
                <a:lnTo>
                  <a:pt x="43985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8393" y="4152273"/>
            <a:ext cx="4503420" cy="1193800"/>
          </a:xfrm>
          <a:custGeom>
            <a:avLst/>
            <a:gdLst/>
            <a:ahLst/>
            <a:cxnLst/>
            <a:rect l="l" t="t" r="r" b="b"/>
            <a:pathLst>
              <a:path w="4503420" h="1193800">
                <a:moveTo>
                  <a:pt x="0" y="104267"/>
                </a:moveTo>
                <a:lnTo>
                  <a:pt x="8194" y="63682"/>
                </a:lnTo>
                <a:lnTo>
                  <a:pt x="30540" y="30540"/>
                </a:lnTo>
                <a:lnTo>
                  <a:pt x="63682" y="8194"/>
                </a:lnTo>
                <a:lnTo>
                  <a:pt x="104267" y="0"/>
                </a:lnTo>
                <a:lnTo>
                  <a:pt x="4398543" y="0"/>
                </a:lnTo>
                <a:lnTo>
                  <a:pt x="4439127" y="8194"/>
                </a:lnTo>
                <a:lnTo>
                  <a:pt x="4472270" y="30540"/>
                </a:lnTo>
                <a:lnTo>
                  <a:pt x="4494616" y="63682"/>
                </a:lnTo>
                <a:lnTo>
                  <a:pt x="4502810" y="104267"/>
                </a:lnTo>
                <a:lnTo>
                  <a:pt x="4502810" y="1089037"/>
                </a:lnTo>
                <a:lnTo>
                  <a:pt x="4494616" y="1129629"/>
                </a:lnTo>
                <a:lnTo>
                  <a:pt x="4472270" y="1162775"/>
                </a:lnTo>
                <a:lnTo>
                  <a:pt x="4439127" y="1185122"/>
                </a:lnTo>
                <a:lnTo>
                  <a:pt x="4398543" y="1193317"/>
                </a:lnTo>
                <a:lnTo>
                  <a:pt x="104267" y="1193317"/>
                </a:lnTo>
                <a:lnTo>
                  <a:pt x="63682" y="1185122"/>
                </a:lnTo>
                <a:lnTo>
                  <a:pt x="30540" y="1162775"/>
                </a:lnTo>
                <a:lnTo>
                  <a:pt x="8194" y="1129629"/>
                </a:lnTo>
                <a:lnTo>
                  <a:pt x="0" y="1089037"/>
                </a:lnTo>
                <a:lnTo>
                  <a:pt x="0" y="104267"/>
                </a:lnTo>
                <a:close/>
              </a:path>
            </a:pathLst>
          </a:custGeom>
          <a:ln w="1269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7389" y="4236098"/>
            <a:ext cx="4345305" cy="1042669"/>
          </a:xfrm>
          <a:custGeom>
            <a:avLst/>
            <a:gdLst/>
            <a:ahLst/>
            <a:cxnLst/>
            <a:rect l="l" t="t" r="r" b="b"/>
            <a:pathLst>
              <a:path w="4345305" h="1042670">
                <a:moveTo>
                  <a:pt x="4235526" y="0"/>
                </a:moveTo>
                <a:lnTo>
                  <a:pt x="109296" y="0"/>
                </a:lnTo>
                <a:lnTo>
                  <a:pt x="66752" y="8588"/>
                </a:lnTo>
                <a:lnTo>
                  <a:pt x="32011" y="32011"/>
                </a:lnTo>
                <a:lnTo>
                  <a:pt x="8588" y="66752"/>
                </a:lnTo>
                <a:lnTo>
                  <a:pt x="0" y="109296"/>
                </a:lnTo>
                <a:lnTo>
                  <a:pt x="0" y="933183"/>
                </a:lnTo>
                <a:lnTo>
                  <a:pt x="8588" y="975726"/>
                </a:lnTo>
                <a:lnTo>
                  <a:pt x="32011" y="1010467"/>
                </a:lnTo>
                <a:lnTo>
                  <a:pt x="66752" y="1033890"/>
                </a:lnTo>
                <a:lnTo>
                  <a:pt x="109296" y="1042479"/>
                </a:lnTo>
                <a:lnTo>
                  <a:pt x="4235526" y="1042479"/>
                </a:lnTo>
                <a:lnTo>
                  <a:pt x="4278069" y="1033890"/>
                </a:lnTo>
                <a:lnTo>
                  <a:pt x="4312810" y="1010467"/>
                </a:lnTo>
                <a:lnTo>
                  <a:pt x="4336233" y="975726"/>
                </a:lnTo>
                <a:lnTo>
                  <a:pt x="4344822" y="933183"/>
                </a:lnTo>
                <a:lnTo>
                  <a:pt x="4344822" y="109296"/>
                </a:lnTo>
                <a:lnTo>
                  <a:pt x="4336233" y="66752"/>
                </a:lnTo>
                <a:lnTo>
                  <a:pt x="4312810" y="32011"/>
                </a:lnTo>
                <a:lnTo>
                  <a:pt x="4278069" y="8588"/>
                </a:lnTo>
                <a:lnTo>
                  <a:pt x="423552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9856" y="4142857"/>
            <a:ext cx="2324099" cy="10109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5436" y="4142857"/>
            <a:ext cx="1107439" cy="1010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4356" y="4142857"/>
            <a:ext cx="2082799" cy="1010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8636" y="4142857"/>
            <a:ext cx="1668780" cy="10109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442293" y="4327998"/>
            <a:ext cx="3775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pixels</a:t>
            </a:r>
            <a:r>
              <a:rPr sz="4400" b="1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/</a:t>
            </a:r>
            <a:r>
              <a:rPr sz="4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16</a:t>
            </a:r>
            <a:r>
              <a:rPr sz="4400" b="1" spc="-2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4400" b="1" dirty="0">
                <a:solidFill>
                  <a:srgbClr val="FFFFFF"/>
                </a:solidFill>
                <a:latin typeface="한컴산뜻돋움"/>
                <a:cs typeface="한컴산뜻돋움"/>
              </a:rPr>
              <a:t>=</a:t>
            </a:r>
            <a:r>
              <a:rPr sz="4400" b="1" spc="-17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4400" b="1" spc="-25" dirty="0">
                <a:solidFill>
                  <a:srgbClr val="FFFF00"/>
                </a:solidFill>
                <a:latin typeface="한컴산뜻돋움"/>
                <a:cs typeface="한컴산뜻돋움"/>
              </a:rPr>
              <a:t>em</a:t>
            </a:r>
            <a:endParaRPr sz="4400" dirty="0">
              <a:latin typeface="한컴산뜻돋움"/>
              <a:cs typeface="한컴산뜻돋움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5719" y="5586266"/>
            <a:ext cx="6133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휴먼엑스포"/>
                <a:cs typeface="휴먼엑스포"/>
              </a:rPr>
              <a:t>따라서</a:t>
            </a:r>
            <a:r>
              <a:rPr sz="2400" spc="-200" dirty="0">
                <a:latin typeface="한컴산뜻돋움"/>
                <a:cs typeface="한컴산뜻돋움"/>
              </a:rPr>
              <a:t>,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spc="-165" dirty="0">
                <a:latin typeface="한컴산뜻돋움"/>
                <a:cs typeface="한컴산뜻돋움"/>
              </a:rPr>
              <a:t>40</a:t>
            </a:r>
            <a:r>
              <a:rPr sz="2400" spc="-165" dirty="0">
                <a:latin typeface="휴먼엑스포"/>
                <a:cs typeface="휴먼엑스포"/>
              </a:rPr>
              <a:t>픽셀은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05" dirty="0">
                <a:latin typeface="한컴산뜻돋움"/>
                <a:cs typeface="한컴산뜻돋움"/>
              </a:rPr>
              <a:t>2.5em</a:t>
            </a:r>
            <a:r>
              <a:rPr sz="2400" spc="-105" dirty="0">
                <a:latin typeface="휴먼엑스포"/>
                <a:cs typeface="휴먼엑스포"/>
              </a:rPr>
              <a:t>이라는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식이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나오게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35" dirty="0">
                <a:latin typeface="휴먼엑스포"/>
                <a:cs typeface="휴먼엑스포"/>
              </a:rPr>
              <a:t>된다</a:t>
            </a:r>
            <a:r>
              <a:rPr sz="2400" spc="-13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4066" y="5691839"/>
            <a:ext cx="232917" cy="23291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074723" y="6101079"/>
            <a:ext cx="9264015" cy="666750"/>
            <a:chOff x="1074723" y="6101079"/>
            <a:chExt cx="9264015" cy="666750"/>
          </a:xfrm>
        </p:grpSpPr>
        <p:sp>
          <p:nvSpPr>
            <p:cNvPr id="22" name="object 22"/>
            <p:cNvSpPr/>
            <p:nvPr/>
          </p:nvSpPr>
          <p:spPr>
            <a:xfrm>
              <a:off x="2071674" y="6327355"/>
              <a:ext cx="8267065" cy="247650"/>
            </a:xfrm>
            <a:custGeom>
              <a:avLst/>
              <a:gdLst/>
              <a:ahLst/>
              <a:cxnLst/>
              <a:rect l="l" t="t" r="r" b="b"/>
              <a:pathLst>
                <a:path w="8267065" h="247650">
                  <a:moveTo>
                    <a:pt x="8266493" y="0"/>
                  </a:moveTo>
                  <a:lnTo>
                    <a:pt x="0" y="0"/>
                  </a:lnTo>
                  <a:lnTo>
                    <a:pt x="0" y="247281"/>
                  </a:lnTo>
                  <a:lnTo>
                    <a:pt x="8266493" y="247281"/>
                  </a:lnTo>
                  <a:lnTo>
                    <a:pt x="8266493" y="0"/>
                  </a:lnTo>
                  <a:close/>
                </a:path>
              </a:pathLst>
            </a:custGeom>
            <a:solidFill>
              <a:srgbClr val="9900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553" y="6383381"/>
              <a:ext cx="846375" cy="3841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74723" y="6134569"/>
              <a:ext cx="1423035" cy="480059"/>
            </a:xfrm>
            <a:custGeom>
              <a:avLst/>
              <a:gdLst/>
              <a:ahLst/>
              <a:cxnLst/>
              <a:rect l="l" t="t" r="r" b="b"/>
              <a:pathLst>
                <a:path w="1423035" h="480059">
                  <a:moveTo>
                    <a:pt x="1183170" y="0"/>
                  </a:moveTo>
                  <a:lnTo>
                    <a:pt x="239788" y="0"/>
                  </a:lnTo>
                  <a:lnTo>
                    <a:pt x="191461" y="4872"/>
                  </a:lnTo>
                  <a:lnTo>
                    <a:pt x="146450" y="18845"/>
                  </a:lnTo>
                  <a:lnTo>
                    <a:pt x="105718" y="40954"/>
                  </a:lnTo>
                  <a:lnTo>
                    <a:pt x="70230" y="70235"/>
                  </a:lnTo>
                  <a:lnTo>
                    <a:pt x="40951" y="105724"/>
                  </a:lnTo>
                  <a:lnTo>
                    <a:pt x="18843" y="146455"/>
                  </a:lnTo>
                  <a:lnTo>
                    <a:pt x="4871" y="191465"/>
                  </a:lnTo>
                  <a:lnTo>
                    <a:pt x="0" y="239788"/>
                  </a:lnTo>
                  <a:lnTo>
                    <a:pt x="4871" y="288111"/>
                  </a:lnTo>
                  <a:lnTo>
                    <a:pt x="18843" y="333121"/>
                  </a:lnTo>
                  <a:lnTo>
                    <a:pt x="40951" y="373853"/>
                  </a:lnTo>
                  <a:lnTo>
                    <a:pt x="70231" y="409341"/>
                  </a:lnTo>
                  <a:lnTo>
                    <a:pt x="105718" y="438622"/>
                  </a:lnTo>
                  <a:lnTo>
                    <a:pt x="146450" y="460732"/>
                  </a:lnTo>
                  <a:lnTo>
                    <a:pt x="191461" y="474705"/>
                  </a:lnTo>
                  <a:lnTo>
                    <a:pt x="239788" y="479577"/>
                  </a:lnTo>
                  <a:lnTo>
                    <a:pt x="1183170" y="479577"/>
                  </a:lnTo>
                  <a:lnTo>
                    <a:pt x="1231497" y="474705"/>
                  </a:lnTo>
                  <a:lnTo>
                    <a:pt x="1276508" y="460732"/>
                  </a:lnTo>
                  <a:lnTo>
                    <a:pt x="1317239" y="438622"/>
                  </a:lnTo>
                  <a:lnTo>
                    <a:pt x="1352727" y="409341"/>
                  </a:lnTo>
                  <a:lnTo>
                    <a:pt x="1382007" y="373853"/>
                  </a:lnTo>
                  <a:lnTo>
                    <a:pt x="1404115" y="333121"/>
                  </a:lnTo>
                  <a:lnTo>
                    <a:pt x="1418087" y="288111"/>
                  </a:lnTo>
                  <a:lnTo>
                    <a:pt x="1422958" y="239788"/>
                  </a:lnTo>
                  <a:lnTo>
                    <a:pt x="1418087" y="191465"/>
                  </a:lnTo>
                  <a:lnTo>
                    <a:pt x="1404115" y="146455"/>
                  </a:lnTo>
                  <a:lnTo>
                    <a:pt x="1382007" y="105724"/>
                  </a:lnTo>
                  <a:lnTo>
                    <a:pt x="1352727" y="70235"/>
                  </a:lnTo>
                  <a:lnTo>
                    <a:pt x="1317239" y="40954"/>
                  </a:lnTo>
                  <a:lnTo>
                    <a:pt x="1276508" y="18845"/>
                  </a:lnTo>
                  <a:lnTo>
                    <a:pt x="1231497" y="4872"/>
                  </a:lnTo>
                  <a:lnTo>
                    <a:pt x="1183170" y="0"/>
                  </a:lnTo>
                  <a:close/>
                </a:path>
              </a:pathLst>
            </a:custGeom>
            <a:solidFill>
              <a:srgbClr val="99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839" y="6101079"/>
              <a:ext cx="1016000" cy="50292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1641" y="6198303"/>
            <a:ext cx="630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바탕"/>
                <a:cs typeface="바탕"/>
              </a:rPr>
              <a:t>주의</a:t>
            </a:r>
            <a:endParaRPr sz="2400">
              <a:latin typeface="바탕"/>
              <a:cs typeface="바탕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0099" y="6148479"/>
            <a:ext cx="395657" cy="39565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602510" y="6152583"/>
            <a:ext cx="7112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0D0D0D"/>
                </a:solidFill>
                <a:latin typeface="한컴산뜻돋움"/>
                <a:cs typeface="한컴산뜻돋움"/>
              </a:rPr>
              <a:t>*</a:t>
            </a:r>
            <a:r>
              <a:rPr sz="2400" b="1" spc="-9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서체</a:t>
            </a:r>
            <a:r>
              <a:rPr sz="2400" b="1" spc="-16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크기</a:t>
            </a:r>
            <a:r>
              <a:rPr sz="2400" b="1" spc="-114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단위인</a:t>
            </a:r>
            <a:r>
              <a:rPr sz="2400" b="1" spc="-114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0" dirty="0">
                <a:solidFill>
                  <a:srgbClr val="0D0D0D"/>
                </a:solidFill>
                <a:latin typeface="한컴산뜻돋움"/>
                <a:cs typeface="한컴산뜻돋움"/>
              </a:rPr>
              <a:t>em</a:t>
            </a:r>
            <a:r>
              <a:rPr sz="2400" b="1" spc="-5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과</a:t>
            </a:r>
            <a:r>
              <a:rPr sz="2400" b="1" spc="-14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dirty="0">
                <a:solidFill>
                  <a:srgbClr val="0D0D0D"/>
                </a:solidFill>
                <a:latin typeface="한컴산뜻돋움"/>
                <a:cs typeface="한컴산뜻돋움"/>
              </a:rPr>
              <a:t>&lt;em&gt;</a:t>
            </a:r>
            <a:r>
              <a:rPr sz="2400" b="1" spc="-85" dirty="0">
                <a:solidFill>
                  <a:srgbClr val="0D0D0D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태그는</a:t>
            </a:r>
            <a:r>
              <a:rPr sz="2400" b="1" spc="-114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다르기 </a:t>
            </a:r>
            <a:r>
              <a:rPr sz="2400" b="1" spc="-14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때문에</a:t>
            </a:r>
            <a:r>
              <a:rPr sz="2400" b="1" spc="-114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주의</a:t>
            </a:r>
            <a:r>
              <a:rPr sz="2400" b="1" spc="-25" dirty="0">
                <a:solidFill>
                  <a:srgbClr val="0D0D0D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BBEDB-8707-CD3A-93F5-85D50E401E9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45894-3CF8-E809-E51F-B6B72BAD2AA4}"/>
              </a:ext>
            </a:extLst>
          </p:cNvPr>
          <p:cNvSpPr txBox="1"/>
          <p:nvPr/>
        </p:nvSpPr>
        <p:spPr>
          <a:xfrm>
            <a:off x="364671" y="9756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75" dirty="0" err="1">
                <a:solidFill>
                  <a:srgbClr val="00AFEF"/>
                </a:solidFill>
                <a:latin typeface="한컴산뜻돋움"/>
                <a:cs typeface="한컴산뜻돋움"/>
              </a:rPr>
              <a:t>Em</a:t>
            </a:r>
            <a:r>
              <a:rPr lang="ko-KR" altLang="en-US" sz="2400" b="1" spc="-7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으로</a:t>
            </a:r>
            <a:r>
              <a:rPr lang="ko-KR" altLang="en-US" sz="2400" b="1" spc="-1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폰트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크기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조절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F86B81-21A1-857F-AB43-36AD7C0B0C0E}"/>
              </a:ext>
            </a:extLst>
          </p:cNvPr>
          <p:cNvSpPr txBox="1"/>
          <p:nvPr/>
        </p:nvSpPr>
        <p:spPr>
          <a:xfrm>
            <a:off x="411754" y="2780920"/>
            <a:ext cx="11113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marR="1436370">
              <a:lnSpc>
                <a:spcPct val="100000"/>
              </a:lnSpc>
              <a:spcBef>
                <a:spcPts val="40"/>
              </a:spcBef>
            </a:pPr>
            <a:r>
              <a:rPr lang="en-US" altLang="ko-KR" sz="1800" spc="-140" dirty="0">
                <a:latin typeface="한컴산뜻돋움"/>
                <a:cs typeface="한컴산뜻돋움"/>
              </a:rPr>
              <a:t>W3C</a:t>
            </a:r>
            <a:r>
              <a:rPr lang="ko-KR" altLang="en-US" sz="1800" spc="-140" dirty="0">
                <a:latin typeface="휴먼엑스포"/>
                <a:cs typeface="휴먼엑스포"/>
              </a:rPr>
              <a:t>에서는</a:t>
            </a:r>
            <a:r>
              <a:rPr lang="ko-KR" altLang="en-US" sz="1800" spc="-44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서체의</a:t>
            </a:r>
            <a:r>
              <a:rPr lang="ko-KR" altLang="en-US" sz="1800" spc="-41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크기를</a:t>
            </a:r>
            <a:r>
              <a:rPr lang="ko-KR" altLang="en-US" sz="1800" spc="-430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설정할</a:t>
            </a:r>
            <a:r>
              <a:rPr lang="ko-KR" altLang="en-US" sz="1800" spc="-41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때</a:t>
            </a:r>
            <a:r>
              <a:rPr lang="ko-KR" altLang="en-US" sz="1800" spc="-430" dirty="0">
                <a:latin typeface="휴먼엑스포"/>
                <a:cs typeface="휴먼엑스포"/>
              </a:rPr>
              <a:t> </a:t>
            </a:r>
            <a:r>
              <a:rPr lang="en-US" altLang="ko-KR" sz="1800" spc="-165" dirty="0" err="1">
                <a:solidFill>
                  <a:srgbClr val="00AFEF"/>
                </a:solidFill>
                <a:latin typeface="한컴산뜻돋움"/>
                <a:cs typeface="한컴산뜻돋움"/>
              </a:rPr>
              <a:t>em</a:t>
            </a:r>
            <a:r>
              <a:rPr lang="ko-KR" altLang="en-US" sz="1800" spc="-165" dirty="0">
                <a:solidFill>
                  <a:srgbClr val="00AFEF"/>
                </a:solidFill>
                <a:latin typeface="휴먼엑스포"/>
                <a:cs typeface="휴먼엑스포"/>
              </a:rPr>
              <a:t>단위를</a:t>
            </a:r>
            <a:r>
              <a:rPr lang="ko-KR" altLang="en-US" sz="1800" spc="-415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solidFill>
                  <a:srgbClr val="00AFEF"/>
                </a:solidFill>
                <a:latin typeface="휴먼엑스포"/>
                <a:cs typeface="휴먼엑스포"/>
              </a:rPr>
              <a:t>추천하고</a:t>
            </a:r>
            <a:r>
              <a:rPr lang="ko-KR" altLang="en-US" sz="1800" spc="-430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lang="ko-KR" altLang="en-US" sz="1800" spc="-25" dirty="0">
                <a:solidFill>
                  <a:srgbClr val="00AFEF"/>
                </a:solidFill>
                <a:latin typeface="휴먼엑스포"/>
                <a:cs typeface="휴먼엑스포"/>
              </a:rPr>
              <a:t>있다</a:t>
            </a:r>
            <a:r>
              <a:rPr lang="en-US" altLang="ko-KR" sz="18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. </a:t>
            </a:r>
            <a:r>
              <a:rPr lang="ko-KR" altLang="en-US" sz="1800" spc="-265" dirty="0">
                <a:latin typeface="휴먼엑스포"/>
                <a:cs typeface="휴먼엑스포"/>
              </a:rPr>
              <a:t>브라우저에서 기본</a:t>
            </a:r>
            <a:r>
              <a:rPr lang="ko-KR" altLang="en-US" sz="1800" spc="-40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서체크기는</a:t>
            </a:r>
            <a:r>
              <a:rPr lang="ko-KR" altLang="en-US" sz="1800" spc="-420" dirty="0">
                <a:latin typeface="휴먼엑스포"/>
                <a:cs typeface="휴먼엑스포"/>
              </a:rPr>
              <a:t> </a:t>
            </a:r>
            <a:r>
              <a:rPr lang="en-US" altLang="ko-KR" sz="1800" spc="-185" dirty="0">
                <a:latin typeface="한컴산뜻돋움"/>
                <a:cs typeface="한컴산뜻돋움"/>
              </a:rPr>
              <a:t>16</a:t>
            </a:r>
            <a:r>
              <a:rPr lang="ko-KR" altLang="en-US" sz="1800" spc="-185" dirty="0">
                <a:latin typeface="휴먼엑스포"/>
                <a:cs typeface="휴먼엑스포"/>
              </a:rPr>
              <a:t>픽셀인데</a:t>
            </a:r>
            <a:r>
              <a:rPr lang="ko-KR" altLang="en-US" sz="1800" spc="-420" dirty="0">
                <a:latin typeface="휴먼엑스포"/>
                <a:cs typeface="휴먼엑스포"/>
              </a:rPr>
              <a:t> </a:t>
            </a:r>
            <a:r>
              <a:rPr lang="en-US" altLang="ko-KR" sz="1800" spc="-140" dirty="0">
                <a:latin typeface="한컴산뜻돋움"/>
                <a:cs typeface="한컴산뜻돋움"/>
              </a:rPr>
              <a:t>1em</a:t>
            </a:r>
            <a:r>
              <a:rPr lang="ko-KR" altLang="en-US" sz="1800" spc="-140" dirty="0">
                <a:latin typeface="휴먼엑스포"/>
                <a:cs typeface="휴먼엑스포"/>
              </a:rPr>
              <a:t>단위는</a:t>
            </a:r>
            <a:r>
              <a:rPr lang="ko-KR" altLang="en-US" sz="1800" spc="-405" dirty="0">
                <a:latin typeface="휴먼엑스포"/>
                <a:cs typeface="휴먼엑스포"/>
              </a:rPr>
              <a:t> </a:t>
            </a:r>
            <a:r>
              <a:rPr lang="en-US" altLang="ko-KR" sz="1800" spc="-60" dirty="0">
                <a:latin typeface="한컴산뜻돋움"/>
                <a:cs typeface="한컴산뜻돋움"/>
              </a:rPr>
              <a:t>16px</a:t>
            </a:r>
            <a:r>
              <a:rPr lang="ko-KR" altLang="en-US" sz="1800" spc="-60" dirty="0">
                <a:latin typeface="휴먼엑스포"/>
                <a:cs typeface="휴먼엑스포"/>
              </a:rPr>
              <a:t>과</a:t>
            </a:r>
            <a:r>
              <a:rPr lang="ko-KR" altLang="en-US" sz="1800" spc="-420" dirty="0">
                <a:latin typeface="휴먼엑스포"/>
                <a:cs typeface="휴먼엑스포"/>
              </a:rPr>
              <a:t> </a:t>
            </a:r>
            <a:r>
              <a:rPr lang="ko-KR" altLang="en-US" sz="1800" spc="-195" dirty="0">
                <a:latin typeface="휴먼엑스포"/>
                <a:cs typeface="휴먼엑스포"/>
              </a:rPr>
              <a:t>동일하다</a:t>
            </a:r>
            <a:r>
              <a:rPr lang="en-US" altLang="ko-KR" sz="1800" spc="-195" dirty="0">
                <a:latin typeface="한컴산뜻돋움"/>
                <a:cs typeface="한컴산뜻돋움"/>
              </a:rPr>
              <a:t>. </a:t>
            </a:r>
            <a:r>
              <a:rPr lang="ko-KR" altLang="en-US" sz="1800" spc="-265" dirty="0">
                <a:latin typeface="휴먼엑스포"/>
                <a:cs typeface="휴먼엑스포"/>
              </a:rPr>
              <a:t>예를</a:t>
            </a:r>
            <a:r>
              <a:rPr lang="ko-KR" altLang="en-US" sz="1800" spc="-434" dirty="0">
                <a:latin typeface="휴먼엑스포"/>
                <a:cs typeface="휴먼엑스포"/>
              </a:rPr>
              <a:t> </a:t>
            </a:r>
            <a:r>
              <a:rPr lang="ko-KR" altLang="en-US" sz="1800" spc="-185" dirty="0">
                <a:latin typeface="휴먼엑스포"/>
                <a:cs typeface="휴먼엑스포"/>
              </a:rPr>
              <a:t>들어</a:t>
            </a:r>
            <a:r>
              <a:rPr lang="en-US" altLang="ko-KR" sz="1800" spc="-185" dirty="0">
                <a:latin typeface="한컴산뜻돋움"/>
                <a:cs typeface="한컴산뜻돋움"/>
              </a:rPr>
              <a:t>,</a:t>
            </a:r>
            <a:r>
              <a:rPr lang="ko-KR" altLang="en-US" sz="1800" spc="-100" dirty="0">
                <a:latin typeface="한컴산뜻돋움"/>
                <a:cs typeface="한컴산뜻돋움"/>
              </a:rPr>
              <a:t> </a:t>
            </a:r>
            <a:r>
              <a:rPr lang="en-US" altLang="ko-KR" sz="1800" spc="-95" dirty="0">
                <a:latin typeface="한컴산뜻돋움"/>
                <a:cs typeface="한컴산뜻돋움"/>
              </a:rPr>
              <a:t>40</a:t>
            </a:r>
            <a:r>
              <a:rPr lang="ko-KR" altLang="en-US" sz="1800" spc="-95" dirty="0">
                <a:latin typeface="휴먼엑스포"/>
                <a:cs typeface="휴먼엑스포"/>
              </a:rPr>
              <a:t>픽</a:t>
            </a:r>
            <a:r>
              <a:rPr lang="ko-KR" altLang="en-US" sz="1800" spc="-41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셀의</a:t>
            </a:r>
            <a:r>
              <a:rPr lang="ko-KR" altLang="en-US" sz="1800" spc="-434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크기는</a:t>
            </a:r>
            <a:r>
              <a:rPr lang="ko-KR" altLang="en-US" sz="1800" spc="-409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몇</a:t>
            </a:r>
            <a:r>
              <a:rPr lang="ko-KR" altLang="en-US" sz="1800" spc="-415" dirty="0">
                <a:latin typeface="휴먼엑스포"/>
                <a:cs typeface="휴먼엑스포"/>
              </a:rPr>
              <a:t> </a:t>
            </a:r>
            <a:r>
              <a:rPr lang="en-US" altLang="ko-KR" sz="1800" spc="-165" dirty="0" err="1">
                <a:latin typeface="한컴산뜻돋움"/>
                <a:cs typeface="한컴산뜻돋움"/>
              </a:rPr>
              <a:t>em</a:t>
            </a:r>
            <a:r>
              <a:rPr lang="ko-KR" altLang="en-US" sz="1800" spc="-165" dirty="0">
                <a:latin typeface="휴먼엑스포"/>
                <a:cs typeface="휴먼엑스포"/>
              </a:rPr>
              <a:t>인가를</a:t>
            </a:r>
            <a:r>
              <a:rPr lang="ko-KR" altLang="en-US" sz="1800" spc="-434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계산하고자</a:t>
            </a:r>
            <a:r>
              <a:rPr lang="ko-KR" altLang="en-US" sz="1800" spc="-434" dirty="0">
                <a:latin typeface="휴먼엑스포"/>
                <a:cs typeface="휴먼엑스포"/>
              </a:rPr>
              <a:t> </a:t>
            </a:r>
            <a:r>
              <a:rPr lang="ko-KR" altLang="en-US" sz="1800" spc="-290" dirty="0">
                <a:latin typeface="휴먼엑스포"/>
                <a:cs typeface="휴먼엑스포"/>
              </a:rPr>
              <a:t>한다면 </a:t>
            </a:r>
            <a:r>
              <a:rPr lang="ko-KR" altLang="en-US" sz="1800" spc="-265" dirty="0">
                <a:latin typeface="휴먼엑스포"/>
                <a:cs typeface="휴먼엑스포"/>
              </a:rPr>
              <a:t>아래의</a:t>
            </a:r>
            <a:r>
              <a:rPr lang="ko-KR" altLang="en-US" sz="1800" spc="-445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계산식을</a:t>
            </a:r>
            <a:r>
              <a:rPr lang="ko-KR" altLang="en-US" sz="1800" spc="-440" dirty="0">
                <a:latin typeface="휴먼엑스포"/>
                <a:cs typeface="휴먼엑스포"/>
              </a:rPr>
              <a:t> </a:t>
            </a:r>
            <a:r>
              <a:rPr lang="ko-KR" altLang="en-US" sz="1800" spc="-265" dirty="0">
                <a:latin typeface="휴먼엑스포"/>
                <a:cs typeface="휴먼엑스포"/>
              </a:rPr>
              <a:t>대입하면</a:t>
            </a:r>
            <a:r>
              <a:rPr lang="ko-KR" altLang="en-US" sz="1800" spc="-440" dirty="0">
                <a:latin typeface="휴먼엑스포"/>
                <a:cs typeface="휴먼엑스포"/>
              </a:rPr>
              <a:t> </a:t>
            </a:r>
            <a:r>
              <a:rPr lang="ko-KR" altLang="en-US" sz="1800" spc="-25" dirty="0">
                <a:latin typeface="휴먼엑스포"/>
                <a:cs typeface="휴먼엑스포"/>
              </a:rPr>
              <a:t>된다</a:t>
            </a:r>
            <a:r>
              <a:rPr lang="en-US" altLang="ko-KR" sz="1800" spc="-25" dirty="0">
                <a:latin typeface="한컴산뜻돋움"/>
                <a:cs typeface="한컴산뜻돋움"/>
              </a:rPr>
              <a:t>.</a:t>
            </a:r>
            <a:endParaRPr lang="ko-KR" altLang="en-US" sz="1800" dirty="0">
              <a:latin typeface="한컴산뜻돋움"/>
              <a:cs typeface="한컴산뜻돋움"/>
            </a:endParaRPr>
          </a:p>
        </p:txBody>
      </p:sp>
    </p:spTree>
    <p:extLst>
      <p:ext uri="{BB962C8B-B14F-4D97-AF65-F5344CB8AC3E}">
        <p14:creationId xmlns:p14="http://schemas.microsoft.com/office/powerpoint/2010/main" val="4189354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단위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AC129-D0DD-EE10-61B6-157A7FD3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AE1D6EC-F7CE-98AA-0662-E9CBBB09D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383FE3-4351-24BB-1986-A5BA1DC6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4A6BAA-E9C0-43B0-ED0C-5B07134E5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D1AE679-C928-8BAA-F204-994DEADDE007}"/>
              </a:ext>
            </a:extLst>
          </p:cNvPr>
          <p:cNvGraphicFramePr>
            <a:graphicFrameLocks noGrp="1"/>
          </p:cNvGraphicFramePr>
          <p:nvPr/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E76C95-4187-C4F4-1E75-4A38E2BF2309}"/>
              </a:ext>
            </a:extLst>
          </p:cNvPr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A6E25A79-3191-7ED5-DAA0-6D56D4D0E822}"/>
              </a:ext>
            </a:extLst>
          </p:cNvPr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6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329"/>
            <a:ext cx="461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791" y="963770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82889"/>
            <a:ext cx="5337810" cy="2976880"/>
            <a:chOff x="285008" y="1682889"/>
            <a:chExt cx="5337810" cy="297688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29766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897" y="2344366"/>
            <a:ext cx="9871075" cy="9448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속성은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글자의</a:t>
            </a:r>
            <a:r>
              <a:rPr sz="3200" b="1" spc="-19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크기를</a:t>
            </a:r>
            <a:r>
              <a:rPr sz="3200" b="1" spc="-17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29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조절</a:t>
            </a:r>
            <a:r>
              <a:rPr sz="2400" spc="-229" dirty="0">
                <a:solidFill>
                  <a:srgbClr val="404040"/>
                </a:solidFill>
                <a:latin typeface="휴먼엑스포"/>
                <a:cs typeface="휴먼엑스포"/>
              </a:rPr>
              <a:t>하기</a:t>
            </a:r>
            <a:r>
              <a:rPr sz="2400" spc="-45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위한</a:t>
            </a:r>
            <a:r>
              <a:rPr sz="2400" spc="-40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04" dirty="0">
                <a:solidFill>
                  <a:srgbClr val="404040"/>
                </a:solidFill>
                <a:latin typeface="휴먼엑스포"/>
                <a:cs typeface="휴먼엑스포"/>
              </a:rPr>
              <a:t>것이다</a:t>
            </a:r>
            <a:r>
              <a:rPr sz="2400" spc="-204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800" b="1" spc="-22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픽셀</a:t>
            </a:r>
            <a:r>
              <a:rPr sz="2400" spc="-220" dirty="0">
                <a:solidFill>
                  <a:srgbClr val="404040"/>
                </a:solidFill>
                <a:latin typeface="휴먼엑스포"/>
                <a:cs typeface="휴먼엑스포"/>
              </a:rPr>
              <a:t>이나</a:t>
            </a:r>
            <a:r>
              <a:rPr sz="2400" spc="-409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800" b="1" spc="-19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포인트</a:t>
            </a:r>
            <a:r>
              <a:rPr sz="2400" spc="-190" dirty="0">
                <a:solidFill>
                  <a:srgbClr val="404040"/>
                </a:solidFill>
                <a:latin typeface="휴먼엑스포"/>
                <a:cs typeface="휴먼엑스포"/>
              </a:rPr>
              <a:t>를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404040"/>
                </a:solidFill>
                <a:latin typeface="휴먼엑스포"/>
                <a:cs typeface="휴먼엑스포"/>
              </a:rPr>
              <a:t>비롯해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여러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단위의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크기로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지정할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수도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있고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800" b="1" spc="-16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백분율</a:t>
            </a:r>
            <a:r>
              <a:rPr sz="2800" b="1" spc="-14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0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크기</a:t>
            </a:r>
            <a:r>
              <a:rPr sz="2400" spc="-200" dirty="0">
                <a:solidFill>
                  <a:srgbClr val="404040"/>
                </a:solidFill>
                <a:latin typeface="휴먼엑스포"/>
                <a:cs typeface="휴먼엑스포"/>
              </a:rPr>
              <a:t>를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사용할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수도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엑스포"/>
                <a:cs typeface="휴먼엑스포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8959" y="1621920"/>
            <a:ext cx="598805" cy="598805"/>
          </a:xfrm>
          <a:custGeom>
            <a:avLst/>
            <a:gdLst/>
            <a:ahLst/>
            <a:cxnLst/>
            <a:rect l="l" t="t" r="r" b="b"/>
            <a:pathLst>
              <a:path w="598805" h="598805">
                <a:moveTo>
                  <a:pt x="299186" y="0"/>
                </a:moveTo>
                <a:lnTo>
                  <a:pt x="250656" y="3915"/>
                </a:lnTo>
                <a:lnTo>
                  <a:pt x="204619" y="15252"/>
                </a:lnTo>
                <a:lnTo>
                  <a:pt x="161691" y="33394"/>
                </a:lnTo>
                <a:lnTo>
                  <a:pt x="122489" y="57724"/>
                </a:lnTo>
                <a:lnTo>
                  <a:pt x="87628" y="87628"/>
                </a:lnTo>
                <a:lnTo>
                  <a:pt x="57724" y="122489"/>
                </a:lnTo>
                <a:lnTo>
                  <a:pt x="33394" y="161691"/>
                </a:lnTo>
                <a:lnTo>
                  <a:pt x="15252" y="204619"/>
                </a:lnTo>
                <a:lnTo>
                  <a:pt x="3915" y="250656"/>
                </a:lnTo>
                <a:lnTo>
                  <a:pt x="0" y="299186"/>
                </a:lnTo>
                <a:lnTo>
                  <a:pt x="3915" y="347717"/>
                </a:lnTo>
                <a:lnTo>
                  <a:pt x="15252" y="393754"/>
                </a:lnTo>
                <a:lnTo>
                  <a:pt x="33394" y="436681"/>
                </a:lnTo>
                <a:lnTo>
                  <a:pt x="57724" y="475883"/>
                </a:lnTo>
                <a:lnTo>
                  <a:pt x="87628" y="510744"/>
                </a:lnTo>
                <a:lnTo>
                  <a:pt x="122489" y="540648"/>
                </a:lnTo>
                <a:lnTo>
                  <a:pt x="161691" y="564979"/>
                </a:lnTo>
                <a:lnTo>
                  <a:pt x="204619" y="583120"/>
                </a:lnTo>
                <a:lnTo>
                  <a:pt x="250656" y="594457"/>
                </a:lnTo>
                <a:lnTo>
                  <a:pt x="299186" y="598373"/>
                </a:lnTo>
                <a:lnTo>
                  <a:pt x="347717" y="594457"/>
                </a:lnTo>
                <a:lnTo>
                  <a:pt x="393754" y="583120"/>
                </a:lnTo>
                <a:lnTo>
                  <a:pt x="436681" y="564979"/>
                </a:lnTo>
                <a:lnTo>
                  <a:pt x="475883" y="540648"/>
                </a:lnTo>
                <a:lnTo>
                  <a:pt x="510744" y="510744"/>
                </a:lnTo>
                <a:lnTo>
                  <a:pt x="540648" y="475883"/>
                </a:lnTo>
                <a:lnTo>
                  <a:pt x="564979" y="436681"/>
                </a:lnTo>
                <a:lnTo>
                  <a:pt x="583120" y="393754"/>
                </a:lnTo>
                <a:lnTo>
                  <a:pt x="594457" y="347717"/>
                </a:lnTo>
                <a:lnTo>
                  <a:pt x="598373" y="299186"/>
                </a:lnTo>
                <a:lnTo>
                  <a:pt x="594457" y="250656"/>
                </a:lnTo>
                <a:lnTo>
                  <a:pt x="583120" y="204619"/>
                </a:lnTo>
                <a:lnTo>
                  <a:pt x="564979" y="161691"/>
                </a:lnTo>
                <a:lnTo>
                  <a:pt x="540648" y="122489"/>
                </a:lnTo>
                <a:lnTo>
                  <a:pt x="510744" y="87628"/>
                </a:lnTo>
                <a:lnTo>
                  <a:pt x="475883" y="57724"/>
                </a:lnTo>
                <a:lnTo>
                  <a:pt x="436681" y="33394"/>
                </a:lnTo>
                <a:lnTo>
                  <a:pt x="393754" y="15252"/>
                </a:lnTo>
                <a:lnTo>
                  <a:pt x="347717" y="3915"/>
                </a:lnTo>
                <a:lnTo>
                  <a:pt x="29918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2649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5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size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0199" y="3542070"/>
            <a:ext cx="10020300" cy="3315970"/>
            <a:chOff x="1130199" y="3542070"/>
            <a:chExt cx="10020300" cy="33159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797" y="4142600"/>
              <a:ext cx="9568420" cy="2715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19" y="4726007"/>
              <a:ext cx="7387011" cy="2722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6549" y="3548420"/>
              <a:ext cx="7614920" cy="1193800"/>
            </a:xfrm>
            <a:custGeom>
              <a:avLst/>
              <a:gdLst/>
              <a:ahLst/>
              <a:cxnLst/>
              <a:rect l="l" t="t" r="r" b="b"/>
              <a:pathLst>
                <a:path w="7614920" h="1193800">
                  <a:moveTo>
                    <a:pt x="7510094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7510094" y="1193317"/>
                  </a:lnTo>
                  <a:lnTo>
                    <a:pt x="7550678" y="1185122"/>
                  </a:lnTo>
                  <a:lnTo>
                    <a:pt x="7583820" y="1162775"/>
                  </a:lnTo>
                  <a:lnTo>
                    <a:pt x="7606166" y="1129629"/>
                  </a:lnTo>
                  <a:lnTo>
                    <a:pt x="7614361" y="1089037"/>
                  </a:lnTo>
                  <a:lnTo>
                    <a:pt x="7614361" y="104266"/>
                  </a:lnTo>
                  <a:lnTo>
                    <a:pt x="7606166" y="63682"/>
                  </a:lnTo>
                  <a:lnTo>
                    <a:pt x="7583820" y="30540"/>
                  </a:lnTo>
                  <a:lnTo>
                    <a:pt x="7550678" y="8194"/>
                  </a:lnTo>
                  <a:lnTo>
                    <a:pt x="7510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6549" y="3548420"/>
              <a:ext cx="7614920" cy="1193800"/>
            </a:xfrm>
            <a:custGeom>
              <a:avLst/>
              <a:gdLst/>
              <a:ahLst/>
              <a:cxnLst/>
              <a:rect l="l" t="t" r="r" b="b"/>
              <a:pathLst>
                <a:path w="761492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7510094" y="0"/>
                  </a:lnTo>
                  <a:lnTo>
                    <a:pt x="7550678" y="8194"/>
                  </a:lnTo>
                  <a:lnTo>
                    <a:pt x="7583820" y="30540"/>
                  </a:lnTo>
                  <a:lnTo>
                    <a:pt x="7606166" y="63682"/>
                  </a:lnTo>
                  <a:lnTo>
                    <a:pt x="7614361" y="104266"/>
                  </a:lnTo>
                  <a:lnTo>
                    <a:pt x="7614361" y="1089037"/>
                  </a:lnTo>
                  <a:lnTo>
                    <a:pt x="7606166" y="1129629"/>
                  </a:lnTo>
                  <a:lnTo>
                    <a:pt x="7583820" y="1162775"/>
                  </a:lnTo>
                  <a:lnTo>
                    <a:pt x="7550678" y="1185122"/>
                  </a:lnTo>
                  <a:lnTo>
                    <a:pt x="7510094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3779" y="3632245"/>
              <a:ext cx="7472680" cy="1042669"/>
            </a:xfrm>
            <a:custGeom>
              <a:avLst/>
              <a:gdLst/>
              <a:ahLst/>
              <a:cxnLst/>
              <a:rect l="l" t="t" r="r" b="b"/>
              <a:pathLst>
                <a:path w="7472680" h="1042670">
                  <a:moveTo>
                    <a:pt x="7362863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4"/>
                  </a:lnTo>
                  <a:lnTo>
                    <a:pt x="32011" y="1010461"/>
                  </a:lnTo>
                  <a:lnTo>
                    <a:pt x="66752" y="1033879"/>
                  </a:lnTo>
                  <a:lnTo>
                    <a:pt x="109296" y="1042466"/>
                  </a:lnTo>
                  <a:lnTo>
                    <a:pt x="7362863" y="1042466"/>
                  </a:lnTo>
                  <a:lnTo>
                    <a:pt x="7405398" y="1033879"/>
                  </a:lnTo>
                  <a:lnTo>
                    <a:pt x="7440136" y="1010461"/>
                  </a:lnTo>
                  <a:lnTo>
                    <a:pt x="7463557" y="975724"/>
                  </a:lnTo>
                  <a:lnTo>
                    <a:pt x="7472146" y="933183"/>
                  </a:lnTo>
                  <a:lnTo>
                    <a:pt x="7472146" y="109296"/>
                  </a:lnTo>
                  <a:lnTo>
                    <a:pt x="7463557" y="66752"/>
                  </a:lnTo>
                  <a:lnTo>
                    <a:pt x="7440136" y="32011"/>
                  </a:lnTo>
                  <a:lnTo>
                    <a:pt x="7405398" y="8588"/>
                  </a:lnTo>
                  <a:lnTo>
                    <a:pt x="7362863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3199" y="3835399"/>
              <a:ext cx="634999" cy="571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679" y="3835399"/>
              <a:ext cx="1112519" cy="571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4419" y="3835399"/>
              <a:ext cx="1112519" cy="571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9419" y="3835399"/>
              <a:ext cx="716267" cy="5714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8180" y="3835399"/>
              <a:ext cx="634987" cy="5714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399" y="3835399"/>
              <a:ext cx="634999" cy="5714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1880" y="3835399"/>
              <a:ext cx="1112520" cy="5714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8159" y="3835399"/>
              <a:ext cx="1112519" cy="5714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3159" y="3835399"/>
              <a:ext cx="716279" cy="5714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1919" y="3835399"/>
              <a:ext cx="634999" cy="5714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0679" y="3835399"/>
              <a:ext cx="634999" cy="5714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8159" y="3835399"/>
              <a:ext cx="1112520" cy="5714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3159" y="3835399"/>
              <a:ext cx="716280" cy="571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1919" y="3835399"/>
              <a:ext cx="634999" cy="5714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0679" y="3835399"/>
              <a:ext cx="634999" cy="5714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8159" y="3835399"/>
              <a:ext cx="1430020" cy="5714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20659" y="3835399"/>
              <a:ext cx="634999" cy="5714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84050" y="3898723"/>
            <a:ext cx="65316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절대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크기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상대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크기</a:t>
            </a:r>
            <a:r>
              <a:rPr sz="2800" b="1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r>
              <a:rPr sz="2800" b="1" spc="-10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9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r>
              <a:rPr sz="2800" b="1" spc="-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9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sz="28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백분율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&gt;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156" y="3247518"/>
            <a:ext cx="9180830" cy="306070"/>
            <a:chOff x="97156" y="3247518"/>
            <a:chExt cx="9180830" cy="30607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3787" y="3247518"/>
              <a:ext cx="4163812" cy="3058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56" y="3317214"/>
              <a:ext cx="5017701" cy="23633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3C3917C-68E8-EC73-E681-E9A71BF008C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216772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087" y="933286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21920"/>
            <a:ext cx="5337810" cy="1610360"/>
            <a:chOff x="285008" y="1621920"/>
            <a:chExt cx="5337810" cy="161036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2649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5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size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4127" y="2907510"/>
            <a:ext cx="10845800" cy="2205990"/>
            <a:chOff x="714127" y="2907510"/>
            <a:chExt cx="10845800" cy="22059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615" y="4325257"/>
              <a:ext cx="10612036" cy="2759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477" y="2913860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10752086" y="0"/>
                  </a:moveTo>
                  <a:lnTo>
                    <a:pt x="80518" y="0"/>
                  </a:lnTo>
                  <a:lnTo>
                    <a:pt x="49179" y="6326"/>
                  </a:lnTo>
                  <a:lnTo>
                    <a:pt x="23585" y="23580"/>
                  </a:lnTo>
                  <a:lnTo>
                    <a:pt x="6328" y="49174"/>
                  </a:lnTo>
                  <a:lnTo>
                    <a:pt x="0" y="80517"/>
                  </a:lnTo>
                  <a:lnTo>
                    <a:pt x="0" y="1399692"/>
                  </a:lnTo>
                  <a:lnTo>
                    <a:pt x="6328" y="1431038"/>
                  </a:lnTo>
                  <a:lnTo>
                    <a:pt x="23585" y="1456636"/>
                  </a:lnTo>
                  <a:lnTo>
                    <a:pt x="49179" y="1473894"/>
                  </a:lnTo>
                  <a:lnTo>
                    <a:pt x="80518" y="1480223"/>
                  </a:lnTo>
                  <a:lnTo>
                    <a:pt x="10752086" y="1480223"/>
                  </a:lnTo>
                  <a:lnTo>
                    <a:pt x="10783432" y="1473894"/>
                  </a:lnTo>
                  <a:lnTo>
                    <a:pt x="10809030" y="1456636"/>
                  </a:lnTo>
                  <a:lnTo>
                    <a:pt x="10826288" y="1431038"/>
                  </a:lnTo>
                  <a:lnTo>
                    <a:pt x="10832617" y="1399692"/>
                  </a:lnTo>
                  <a:lnTo>
                    <a:pt x="10832617" y="80517"/>
                  </a:lnTo>
                  <a:lnTo>
                    <a:pt x="10826288" y="49174"/>
                  </a:lnTo>
                  <a:lnTo>
                    <a:pt x="10809030" y="23580"/>
                  </a:lnTo>
                  <a:lnTo>
                    <a:pt x="10783432" y="6326"/>
                  </a:lnTo>
                  <a:lnTo>
                    <a:pt x="10752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477" y="2913860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0" y="80517"/>
                  </a:moveTo>
                  <a:lnTo>
                    <a:pt x="6328" y="49174"/>
                  </a:lnTo>
                  <a:lnTo>
                    <a:pt x="23585" y="23580"/>
                  </a:lnTo>
                  <a:lnTo>
                    <a:pt x="49179" y="6326"/>
                  </a:lnTo>
                  <a:lnTo>
                    <a:pt x="80518" y="0"/>
                  </a:lnTo>
                  <a:lnTo>
                    <a:pt x="10752086" y="0"/>
                  </a:lnTo>
                  <a:lnTo>
                    <a:pt x="10783432" y="6326"/>
                  </a:lnTo>
                  <a:lnTo>
                    <a:pt x="10809030" y="23580"/>
                  </a:lnTo>
                  <a:lnTo>
                    <a:pt x="10826288" y="49174"/>
                  </a:lnTo>
                  <a:lnTo>
                    <a:pt x="10832617" y="80517"/>
                  </a:lnTo>
                  <a:lnTo>
                    <a:pt x="10832617" y="1399692"/>
                  </a:lnTo>
                  <a:lnTo>
                    <a:pt x="10826288" y="1431038"/>
                  </a:lnTo>
                  <a:lnTo>
                    <a:pt x="10809030" y="1456636"/>
                  </a:lnTo>
                  <a:lnTo>
                    <a:pt x="10783432" y="1473894"/>
                  </a:lnTo>
                  <a:lnTo>
                    <a:pt x="10752086" y="1480223"/>
                  </a:lnTo>
                  <a:lnTo>
                    <a:pt x="80518" y="1480223"/>
                  </a:lnTo>
                  <a:lnTo>
                    <a:pt x="49179" y="1473894"/>
                  </a:lnTo>
                  <a:lnTo>
                    <a:pt x="23585" y="1456636"/>
                  </a:lnTo>
                  <a:lnTo>
                    <a:pt x="6328" y="1431038"/>
                  </a:lnTo>
                  <a:lnTo>
                    <a:pt x="0" y="1399692"/>
                  </a:lnTo>
                  <a:lnTo>
                    <a:pt x="0" y="80517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121" y="3588880"/>
              <a:ext cx="10678160" cy="754380"/>
            </a:xfrm>
            <a:custGeom>
              <a:avLst/>
              <a:gdLst/>
              <a:ahLst/>
              <a:cxnLst/>
              <a:rect l="l" t="t" r="r" b="b"/>
              <a:pathLst>
                <a:path w="10678160" h="754379">
                  <a:moveTo>
                    <a:pt x="10593222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90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10593222" y="753986"/>
                  </a:lnTo>
                  <a:lnTo>
                    <a:pt x="10626189" y="747330"/>
                  </a:lnTo>
                  <a:lnTo>
                    <a:pt x="10653110" y="729178"/>
                  </a:lnTo>
                  <a:lnTo>
                    <a:pt x="10671262" y="702256"/>
                  </a:lnTo>
                  <a:lnTo>
                    <a:pt x="10677918" y="669290"/>
                  </a:lnTo>
                  <a:lnTo>
                    <a:pt x="10677918" y="84696"/>
                  </a:lnTo>
                  <a:lnTo>
                    <a:pt x="10671262" y="51729"/>
                  </a:lnTo>
                  <a:lnTo>
                    <a:pt x="10653110" y="24807"/>
                  </a:lnTo>
                  <a:lnTo>
                    <a:pt x="10626189" y="6656"/>
                  </a:lnTo>
                  <a:lnTo>
                    <a:pt x="1059322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3657599"/>
              <a:ext cx="980439" cy="518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9" y="3657599"/>
              <a:ext cx="1252219" cy="518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3459" y="3657599"/>
              <a:ext cx="980439" cy="518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5599" y="3657599"/>
              <a:ext cx="1252220" cy="518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6979" y="3657599"/>
              <a:ext cx="980440" cy="518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9" y="3657599"/>
              <a:ext cx="1252219" cy="518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0499" y="3657599"/>
              <a:ext cx="1252220" cy="518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419" y="3657599"/>
              <a:ext cx="708660" cy="518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4779" y="3657599"/>
              <a:ext cx="980440" cy="518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8339" y="3657599"/>
              <a:ext cx="528319" cy="5181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97198" y="3072546"/>
              <a:ext cx="477520" cy="433705"/>
            </a:xfrm>
            <a:custGeom>
              <a:avLst/>
              <a:gdLst/>
              <a:ahLst/>
              <a:cxnLst/>
              <a:rect l="l" t="t" r="r" b="b"/>
              <a:pathLst>
                <a:path w="477519" h="433704">
                  <a:moveTo>
                    <a:pt x="428358" y="0"/>
                  </a:moveTo>
                  <a:lnTo>
                    <a:pt x="48717" y="0"/>
                  </a:lnTo>
                  <a:lnTo>
                    <a:pt x="29751" y="3829"/>
                  </a:lnTo>
                  <a:lnTo>
                    <a:pt x="14266" y="14271"/>
                  </a:lnTo>
                  <a:lnTo>
                    <a:pt x="3827" y="29757"/>
                  </a:lnTo>
                  <a:lnTo>
                    <a:pt x="0" y="48717"/>
                  </a:lnTo>
                  <a:lnTo>
                    <a:pt x="0" y="384962"/>
                  </a:lnTo>
                  <a:lnTo>
                    <a:pt x="3827" y="403922"/>
                  </a:lnTo>
                  <a:lnTo>
                    <a:pt x="14266" y="419407"/>
                  </a:lnTo>
                  <a:lnTo>
                    <a:pt x="29751" y="429850"/>
                  </a:lnTo>
                  <a:lnTo>
                    <a:pt x="48717" y="433679"/>
                  </a:lnTo>
                  <a:lnTo>
                    <a:pt x="428358" y="433679"/>
                  </a:lnTo>
                  <a:lnTo>
                    <a:pt x="447316" y="429850"/>
                  </a:lnTo>
                  <a:lnTo>
                    <a:pt x="462797" y="419407"/>
                  </a:lnTo>
                  <a:lnTo>
                    <a:pt x="473235" y="403922"/>
                  </a:lnTo>
                  <a:lnTo>
                    <a:pt x="477062" y="384962"/>
                  </a:lnTo>
                  <a:lnTo>
                    <a:pt x="477062" y="48717"/>
                  </a:lnTo>
                  <a:lnTo>
                    <a:pt x="473235" y="29757"/>
                  </a:lnTo>
                  <a:lnTo>
                    <a:pt x="462797" y="14271"/>
                  </a:lnTo>
                  <a:lnTo>
                    <a:pt x="447316" y="3829"/>
                  </a:lnTo>
                  <a:lnTo>
                    <a:pt x="428358" y="0"/>
                  </a:lnTo>
                  <a:close/>
                </a:path>
              </a:pathLst>
            </a:custGeom>
            <a:solidFill>
              <a:srgbClr val="576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27219" y="4610099"/>
              <a:ext cx="548640" cy="5029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1659" y="4610099"/>
              <a:ext cx="548640" cy="5029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1139" y="4610099"/>
              <a:ext cx="548640" cy="5029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1938" y="4610099"/>
              <a:ext cx="548640" cy="5029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8398" y="4610099"/>
              <a:ext cx="548640" cy="5029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9819" y="4610099"/>
              <a:ext cx="548639" cy="5029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586" y="4767361"/>
              <a:ext cx="241592" cy="23291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66438" y="2167703"/>
            <a:ext cx="10741660" cy="414147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39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사용할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있는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값들을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좀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더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자세히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휴먼엑스포"/>
                <a:cs typeface="휴먼엑스포"/>
              </a:rPr>
              <a:t>살펴본다</a:t>
            </a:r>
            <a:r>
              <a:rPr sz="24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62560">
              <a:lnSpc>
                <a:spcPct val="100000"/>
              </a:lnSpc>
              <a:spcBef>
                <a:spcPts val="2060"/>
              </a:spcBef>
            </a:pPr>
            <a:r>
              <a:rPr sz="4800" b="1" baseline="-6944" dirty="0">
                <a:solidFill>
                  <a:srgbClr val="FFFFFF"/>
                </a:solidFill>
                <a:latin typeface="바탕"/>
                <a:cs typeface="바탕"/>
              </a:rPr>
              <a:t>1</a:t>
            </a:r>
            <a:r>
              <a:rPr sz="4800" b="1" spc="742" baseline="-6944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3200" b="1" spc="-2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절대크기</a:t>
            </a:r>
            <a:endParaRPr sz="3200">
              <a:latin typeface="나눔고딕 ExtraBold"/>
              <a:cs typeface="나눔고딕 ExtraBold"/>
            </a:endParaRPr>
          </a:p>
          <a:p>
            <a:pPr marL="240029">
              <a:lnSpc>
                <a:spcPct val="100000"/>
              </a:lnSpc>
              <a:spcBef>
                <a:spcPts val="2020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이미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정해져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있는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키워드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중의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하나를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사용할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수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휴먼엑스포"/>
                <a:cs typeface="휴먼엑스포"/>
              </a:rPr>
              <a:t>있다</a:t>
            </a:r>
            <a:r>
              <a:rPr sz="2400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한컴산뜻돋움"/>
              <a:cs typeface="한컴산뜻돋움"/>
            </a:endParaRPr>
          </a:p>
          <a:p>
            <a:pPr marL="497840" marR="17780">
              <a:lnSpc>
                <a:spcPct val="143300"/>
              </a:lnSpc>
            </a:pPr>
            <a:r>
              <a:rPr sz="2400" b="1" spc="-215" dirty="0">
                <a:latin typeface="나눔고딕 ExtraBold"/>
                <a:cs typeface="나눔고딕 ExtraBold"/>
              </a:rPr>
              <a:t>사용할</a:t>
            </a:r>
            <a:r>
              <a:rPr sz="2400" b="1" spc="-34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수</a:t>
            </a:r>
            <a:r>
              <a:rPr sz="2400" b="1" spc="-340" dirty="0">
                <a:latin typeface="나눔고딕 ExtraBold"/>
                <a:cs typeface="나눔고딕 ExtraBold"/>
              </a:rPr>
              <a:t> </a:t>
            </a:r>
            <a:r>
              <a:rPr sz="2400" b="1" spc="-195" dirty="0">
                <a:latin typeface="나눔고딕 ExtraBold"/>
                <a:cs typeface="나눔고딕 ExtraBold"/>
              </a:rPr>
              <a:t>있는</a:t>
            </a:r>
            <a:r>
              <a:rPr sz="2400" b="1" spc="-32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값</a:t>
            </a:r>
            <a:r>
              <a:rPr sz="2400" b="1" spc="-315" dirty="0">
                <a:latin typeface="나눔고딕 ExtraBold"/>
                <a:cs typeface="나눔고딕 ExtraBold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:</a:t>
            </a:r>
            <a:r>
              <a:rPr sz="2400" spc="-295" dirty="0">
                <a:latin typeface="한컴산뜻돋움"/>
                <a:cs typeface="한컴산뜻돋움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xx-</a:t>
            </a:r>
            <a:r>
              <a:rPr sz="2400" spc="-90" dirty="0">
                <a:latin typeface="한컴산뜻돋움"/>
                <a:cs typeface="한컴산뜻돋움"/>
              </a:rPr>
              <a:t>small</a:t>
            </a:r>
            <a:r>
              <a:rPr sz="2400" spc="-260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05" dirty="0">
                <a:latin typeface="한컴산뜻돋움"/>
                <a:cs typeface="한컴산뜻돋움"/>
              </a:rPr>
              <a:t>x-</a:t>
            </a:r>
            <a:r>
              <a:rPr sz="2400" spc="-90" dirty="0">
                <a:latin typeface="한컴산뜻돋움"/>
                <a:cs typeface="한컴산뜻돋움"/>
              </a:rPr>
              <a:t>small</a:t>
            </a:r>
            <a:r>
              <a:rPr sz="2400" spc="-260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90" dirty="0">
                <a:latin typeface="한컴산뜻돋움"/>
                <a:cs typeface="한컴산뜻돋움"/>
              </a:rPr>
              <a:t>small</a:t>
            </a:r>
            <a:r>
              <a:rPr sz="2400" spc="-280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95" dirty="0">
                <a:latin typeface="한컴산뜻돋움"/>
                <a:cs typeface="한컴산뜻돋움"/>
              </a:rPr>
              <a:t>medium</a:t>
            </a:r>
            <a:r>
              <a:rPr sz="2400" spc="-285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05" dirty="0">
                <a:latin typeface="한컴산뜻돋움"/>
                <a:cs typeface="한컴산뜻돋움"/>
              </a:rPr>
              <a:t>large</a:t>
            </a:r>
            <a:r>
              <a:rPr sz="2400" spc="-265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05" dirty="0">
                <a:latin typeface="한컴산뜻돋움"/>
                <a:cs typeface="한컴산뜻돋움"/>
              </a:rPr>
              <a:t>x-large</a:t>
            </a:r>
            <a:r>
              <a:rPr sz="2400" spc="-260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xx-</a:t>
            </a:r>
            <a:r>
              <a:rPr sz="2400" spc="-55" dirty="0">
                <a:latin typeface="한컴산뜻돋움"/>
                <a:cs typeface="한컴산뜻돋움"/>
              </a:rPr>
              <a:t>large </a:t>
            </a:r>
            <a:r>
              <a:rPr sz="2400" spc="-120" dirty="0">
                <a:latin typeface="한컴산뜻돋움"/>
                <a:cs typeface="한컴산뜻돋움"/>
              </a:rPr>
              <a:t>CSS1</a:t>
            </a:r>
            <a:r>
              <a:rPr sz="2400" spc="-120" dirty="0">
                <a:latin typeface="휴먼엑스포"/>
                <a:cs typeface="휴먼엑스포"/>
              </a:rPr>
              <a:t>에서는</a:t>
            </a:r>
            <a:r>
              <a:rPr sz="2400" spc="-45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컴퓨터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화면에서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각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단계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사이의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확대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비율을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70" dirty="0">
                <a:latin typeface="한컴산뜻돋움"/>
                <a:cs typeface="한컴산뜻돋움"/>
              </a:rPr>
              <a:t>1.5</a:t>
            </a:r>
            <a:r>
              <a:rPr sz="2400" spc="-70" dirty="0">
                <a:latin typeface="휴먼엑스포"/>
                <a:cs typeface="휴먼엑스포"/>
              </a:rPr>
              <a:t>로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정하고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498475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예를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들어</a:t>
            </a:r>
            <a:r>
              <a:rPr sz="2400" spc="-185" dirty="0">
                <a:latin typeface="한컴산뜻돋움"/>
                <a:cs typeface="한컴산뜻돋움"/>
              </a:rPr>
              <a:t>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컴퓨터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화면의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medium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크기가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95" dirty="0">
                <a:latin typeface="한컴산뜻돋움"/>
                <a:cs typeface="한컴산뜻돋움"/>
              </a:rPr>
              <a:t>10</a:t>
            </a:r>
            <a:r>
              <a:rPr sz="2400" spc="-195" dirty="0">
                <a:latin typeface="휴먼엑스포"/>
                <a:cs typeface="휴먼엑스포"/>
              </a:rPr>
              <a:t>포인트라면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large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단계의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크기는</a:t>
            </a:r>
            <a:endParaRPr sz="2400">
              <a:latin typeface="휴먼엑스포"/>
              <a:cs typeface="휴먼엑스포"/>
            </a:endParaRPr>
          </a:p>
          <a:p>
            <a:pPr marL="498475">
              <a:lnSpc>
                <a:spcPct val="100000"/>
              </a:lnSpc>
            </a:pPr>
            <a:r>
              <a:rPr sz="2400" spc="-185" dirty="0">
                <a:latin typeface="한컴산뜻돋움"/>
                <a:cs typeface="한컴산뜻돋움"/>
              </a:rPr>
              <a:t>10</a:t>
            </a:r>
            <a:r>
              <a:rPr sz="2400" spc="-185" dirty="0">
                <a:latin typeface="휴먼엑스포"/>
                <a:cs typeface="휴먼엑스포"/>
              </a:rPr>
              <a:t>포인트의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110" dirty="0">
                <a:latin typeface="한컴산뜻돋움"/>
                <a:cs typeface="한컴산뜻돋움"/>
              </a:rPr>
              <a:t>1.5</a:t>
            </a:r>
            <a:r>
              <a:rPr sz="2400" spc="-110" dirty="0">
                <a:latin typeface="휴먼엑스포"/>
                <a:cs typeface="휴먼엑스포"/>
              </a:rPr>
              <a:t>배인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15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포인트가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된다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1586" y="5291598"/>
            <a:ext cx="241592" cy="2329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C967BE-D517-200B-B961-C314D63A9BA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112157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087" y="956965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21920"/>
            <a:ext cx="5337810" cy="1610360"/>
            <a:chOff x="285008" y="1621920"/>
            <a:chExt cx="5337810" cy="161036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2649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5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size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4127" y="2907510"/>
            <a:ext cx="10845800" cy="2205990"/>
            <a:chOff x="714127" y="2907510"/>
            <a:chExt cx="10845800" cy="22059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615" y="4325257"/>
              <a:ext cx="10612036" cy="2759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477" y="2913860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10752086" y="0"/>
                  </a:moveTo>
                  <a:lnTo>
                    <a:pt x="80518" y="0"/>
                  </a:lnTo>
                  <a:lnTo>
                    <a:pt x="49179" y="6326"/>
                  </a:lnTo>
                  <a:lnTo>
                    <a:pt x="23585" y="23580"/>
                  </a:lnTo>
                  <a:lnTo>
                    <a:pt x="6328" y="49174"/>
                  </a:lnTo>
                  <a:lnTo>
                    <a:pt x="0" y="80517"/>
                  </a:lnTo>
                  <a:lnTo>
                    <a:pt x="0" y="1399692"/>
                  </a:lnTo>
                  <a:lnTo>
                    <a:pt x="6328" y="1431038"/>
                  </a:lnTo>
                  <a:lnTo>
                    <a:pt x="23585" y="1456636"/>
                  </a:lnTo>
                  <a:lnTo>
                    <a:pt x="49179" y="1473894"/>
                  </a:lnTo>
                  <a:lnTo>
                    <a:pt x="80518" y="1480223"/>
                  </a:lnTo>
                  <a:lnTo>
                    <a:pt x="10752086" y="1480223"/>
                  </a:lnTo>
                  <a:lnTo>
                    <a:pt x="10783432" y="1473894"/>
                  </a:lnTo>
                  <a:lnTo>
                    <a:pt x="10809030" y="1456636"/>
                  </a:lnTo>
                  <a:lnTo>
                    <a:pt x="10826288" y="1431038"/>
                  </a:lnTo>
                  <a:lnTo>
                    <a:pt x="10832617" y="1399692"/>
                  </a:lnTo>
                  <a:lnTo>
                    <a:pt x="10832617" y="80517"/>
                  </a:lnTo>
                  <a:lnTo>
                    <a:pt x="10826288" y="49174"/>
                  </a:lnTo>
                  <a:lnTo>
                    <a:pt x="10809030" y="23580"/>
                  </a:lnTo>
                  <a:lnTo>
                    <a:pt x="10783432" y="6326"/>
                  </a:lnTo>
                  <a:lnTo>
                    <a:pt x="10752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477" y="2913860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0" y="80517"/>
                  </a:moveTo>
                  <a:lnTo>
                    <a:pt x="6328" y="49174"/>
                  </a:lnTo>
                  <a:lnTo>
                    <a:pt x="23585" y="23580"/>
                  </a:lnTo>
                  <a:lnTo>
                    <a:pt x="49179" y="6326"/>
                  </a:lnTo>
                  <a:lnTo>
                    <a:pt x="80518" y="0"/>
                  </a:lnTo>
                  <a:lnTo>
                    <a:pt x="10752086" y="0"/>
                  </a:lnTo>
                  <a:lnTo>
                    <a:pt x="10783432" y="6326"/>
                  </a:lnTo>
                  <a:lnTo>
                    <a:pt x="10809030" y="23580"/>
                  </a:lnTo>
                  <a:lnTo>
                    <a:pt x="10826288" y="49174"/>
                  </a:lnTo>
                  <a:lnTo>
                    <a:pt x="10832617" y="80517"/>
                  </a:lnTo>
                  <a:lnTo>
                    <a:pt x="10832617" y="1399692"/>
                  </a:lnTo>
                  <a:lnTo>
                    <a:pt x="10826288" y="1431038"/>
                  </a:lnTo>
                  <a:lnTo>
                    <a:pt x="10809030" y="1456636"/>
                  </a:lnTo>
                  <a:lnTo>
                    <a:pt x="10783432" y="1473894"/>
                  </a:lnTo>
                  <a:lnTo>
                    <a:pt x="10752086" y="1480223"/>
                  </a:lnTo>
                  <a:lnTo>
                    <a:pt x="80518" y="1480223"/>
                  </a:lnTo>
                  <a:lnTo>
                    <a:pt x="49179" y="1473894"/>
                  </a:lnTo>
                  <a:lnTo>
                    <a:pt x="23585" y="1456636"/>
                  </a:lnTo>
                  <a:lnTo>
                    <a:pt x="6328" y="1431038"/>
                  </a:lnTo>
                  <a:lnTo>
                    <a:pt x="0" y="1399692"/>
                  </a:lnTo>
                  <a:lnTo>
                    <a:pt x="0" y="80517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121" y="3588880"/>
              <a:ext cx="10678160" cy="754380"/>
            </a:xfrm>
            <a:custGeom>
              <a:avLst/>
              <a:gdLst/>
              <a:ahLst/>
              <a:cxnLst/>
              <a:rect l="l" t="t" r="r" b="b"/>
              <a:pathLst>
                <a:path w="10678160" h="754379">
                  <a:moveTo>
                    <a:pt x="10593222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90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10593222" y="753986"/>
                  </a:lnTo>
                  <a:lnTo>
                    <a:pt x="10626189" y="747330"/>
                  </a:lnTo>
                  <a:lnTo>
                    <a:pt x="10653110" y="729178"/>
                  </a:lnTo>
                  <a:lnTo>
                    <a:pt x="10671262" y="702256"/>
                  </a:lnTo>
                  <a:lnTo>
                    <a:pt x="10677918" y="669290"/>
                  </a:lnTo>
                  <a:lnTo>
                    <a:pt x="10677918" y="84696"/>
                  </a:lnTo>
                  <a:lnTo>
                    <a:pt x="10671262" y="51729"/>
                  </a:lnTo>
                  <a:lnTo>
                    <a:pt x="10653110" y="24807"/>
                  </a:lnTo>
                  <a:lnTo>
                    <a:pt x="10626189" y="6656"/>
                  </a:lnTo>
                  <a:lnTo>
                    <a:pt x="1059322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80" y="3657599"/>
              <a:ext cx="980439" cy="518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9" y="3657599"/>
              <a:ext cx="1252219" cy="518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3459" y="3657599"/>
              <a:ext cx="980439" cy="518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5599" y="3657599"/>
              <a:ext cx="1252220" cy="518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6979" y="3657599"/>
              <a:ext cx="1252220" cy="518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0899" y="3657599"/>
              <a:ext cx="1523999" cy="518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4059" y="3657599"/>
              <a:ext cx="708660" cy="518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419" y="3657599"/>
              <a:ext cx="1524000" cy="518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1538" y="3657599"/>
              <a:ext cx="594360" cy="5181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7198" y="3072546"/>
              <a:ext cx="477520" cy="433705"/>
            </a:xfrm>
            <a:custGeom>
              <a:avLst/>
              <a:gdLst/>
              <a:ahLst/>
              <a:cxnLst/>
              <a:rect l="l" t="t" r="r" b="b"/>
              <a:pathLst>
                <a:path w="477519" h="433704">
                  <a:moveTo>
                    <a:pt x="428358" y="0"/>
                  </a:moveTo>
                  <a:lnTo>
                    <a:pt x="48717" y="0"/>
                  </a:lnTo>
                  <a:lnTo>
                    <a:pt x="29751" y="3829"/>
                  </a:lnTo>
                  <a:lnTo>
                    <a:pt x="14266" y="14271"/>
                  </a:lnTo>
                  <a:lnTo>
                    <a:pt x="3827" y="29757"/>
                  </a:lnTo>
                  <a:lnTo>
                    <a:pt x="0" y="48717"/>
                  </a:lnTo>
                  <a:lnTo>
                    <a:pt x="0" y="384962"/>
                  </a:lnTo>
                  <a:lnTo>
                    <a:pt x="3827" y="403922"/>
                  </a:lnTo>
                  <a:lnTo>
                    <a:pt x="14266" y="419407"/>
                  </a:lnTo>
                  <a:lnTo>
                    <a:pt x="29751" y="429850"/>
                  </a:lnTo>
                  <a:lnTo>
                    <a:pt x="48717" y="433679"/>
                  </a:lnTo>
                  <a:lnTo>
                    <a:pt x="428358" y="433679"/>
                  </a:lnTo>
                  <a:lnTo>
                    <a:pt x="447316" y="429850"/>
                  </a:lnTo>
                  <a:lnTo>
                    <a:pt x="462797" y="419407"/>
                  </a:lnTo>
                  <a:lnTo>
                    <a:pt x="473235" y="403922"/>
                  </a:lnTo>
                  <a:lnTo>
                    <a:pt x="477062" y="384962"/>
                  </a:lnTo>
                  <a:lnTo>
                    <a:pt x="477062" y="48717"/>
                  </a:lnTo>
                  <a:lnTo>
                    <a:pt x="473235" y="29757"/>
                  </a:lnTo>
                  <a:lnTo>
                    <a:pt x="462797" y="14271"/>
                  </a:lnTo>
                  <a:lnTo>
                    <a:pt x="447316" y="3829"/>
                  </a:lnTo>
                  <a:lnTo>
                    <a:pt x="428358" y="0"/>
                  </a:lnTo>
                  <a:close/>
                </a:path>
              </a:pathLst>
            </a:custGeom>
            <a:solidFill>
              <a:srgbClr val="576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38599" y="4610099"/>
              <a:ext cx="548640" cy="5029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1586" y="4767361"/>
              <a:ext cx="241592" cy="23291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66438" y="2167703"/>
            <a:ext cx="9375775" cy="377571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39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사용할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있는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값들을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좀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더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자세히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휴먼엑스포"/>
                <a:cs typeface="휴먼엑스포"/>
              </a:rPr>
              <a:t>살펴본다</a:t>
            </a:r>
            <a:r>
              <a:rPr sz="24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62560">
              <a:lnSpc>
                <a:spcPct val="100000"/>
              </a:lnSpc>
              <a:spcBef>
                <a:spcPts val="2060"/>
              </a:spcBef>
            </a:pPr>
            <a:r>
              <a:rPr sz="4800" b="1" baseline="-6944" dirty="0">
                <a:solidFill>
                  <a:srgbClr val="FFFFFF"/>
                </a:solidFill>
                <a:latin typeface="바탕"/>
                <a:cs typeface="바탕"/>
              </a:rPr>
              <a:t>2</a:t>
            </a:r>
            <a:r>
              <a:rPr sz="4800" b="1" spc="742" baseline="-6944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3200" b="1" spc="-27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상대크기</a:t>
            </a:r>
            <a:endParaRPr sz="3200">
              <a:latin typeface="나눔고딕 ExtraBold"/>
              <a:cs typeface="나눔고딕 ExtraBold"/>
            </a:endParaRPr>
          </a:p>
          <a:p>
            <a:pPr marL="240029">
              <a:lnSpc>
                <a:spcPct val="100000"/>
              </a:lnSpc>
              <a:spcBef>
                <a:spcPts val="2020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상대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크기는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부모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요소의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크기를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기준으로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한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휴먼엑스포"/>
                <a:cs typeface="휴먼엑스포"/>
              </a:rPr>
              <a:t>크기이다</a:t>
            </a:r>
            <a:r>
              <a:rPr sz="2400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한컴산뜻돋움"/>
              <a:cs typeface="한컴산뜻돋움"/>
            </a:endParaRPr>
          </a:p>
          <a:p>
            <a:pPr marL="497840">
              <a:lnSpc>
                <a:spcPct val="100000"/>
              </a:lnSpc>
            </a:pPr>
            <a:r>
              <a:rPr sz="2400" b="1" spc="-215" dirty="0">
                <a:latin typeface="나눔고딕 ExtraBold"/>
                <a:cs typeface="나눔고딕 ExtraBold"/>
              </a:rPr>
              <a:t>사용할</a:t>
            </a:r>
            <a:r>
              <a:rPr sz="2400" b="1" spc="-34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수</a:t>
            </a:r>
            <a:r>
              <a:rPr sz="2400" b="1" spc="-340" dirty="0">
                <a:latin typeface="나눔고딕 ExtraBold"/>
                <a:cs typeface="나눔고딕 ExtraBold"/>
              </a:rPr>
              <a:t> </a:t>
            </a:r>
            <a:r>
              <a:rPr sz="2400" b="1" spc="-195" dirty="0">
                <a:latin typeface="나눔고딕 ExtraBold"/>
                <a:cs typeface="나눔고딕 ExtraBold"/>
              </a:rPr>
              <a:t>있는</a:t>
            </a:r>
            <a:r>
              <a:rPr sz="2400" b="1" spc="-325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값</a:t>
            </a:r>
            <a:r>
              <a:rPr sz="2400" b="1" spc="-320" dirty="0">
                <a:latin typeface="나눔고딕 ExtraBold"/>
                <a:cs typeface="나눔고딕 ExtraBold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:</a:t>
            </a:r>
            <a:r>
              <a:rPr sz="2400" spc="-295" dirty="0">
                <a:latin typeface="한컴산뜻돋움"/>
                <a:cs typeface="한컴산뜻돋움"/>
              </a:rPr>
              <a:t> </a:t>
            </a:r>
            <a:r>
              <a:rPr sz="2400" spc="-105" dirty="0">
                <a:latin typeface="한컴산뜻돋움"/>
                <a:cs typeface="한컴산뜻돋움"/>
              </a:rPr>
              <a:t>larger</a:t>
            </a:r>
            <a:r>
              <a:rPr sz="2400" spc="-265" dirty="0">
                <a:latin typeface="한컴산뜻돋움"/>
                <a:cs typeface="한컴산뜻돋움"/>
              </a:rPr>
              <a:t> </a:t>
            </a:r>
            <a:r>
              <a:rPr sz="2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4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smaller</a:t>
            </a:r>
            <a:endParaRPr sz="2400">
              <a:latin typeface="한컴산뜻돋움"/>
              <a:cs typeface="한컴산뜻돋움"/>
            </a:endParaRPr>
          </a:p>
          <a:p>
            <a:pPr marL="497840" marR="17780">
              <a:lnSpc>
                <a:spcPct val="100000"/>
              </a:lnSpc>
              <a:spcBef>
                <a:spcPts val="1250"/>
              </a:spcBef>
            </a:pPr>
            <a:r>
              <a:rPr sz="2400" spc="-265" dirty="0">
                <a:latin typeface="휴먼엑스포"/>
                <a:cs typeface="휴먼엑스포"/>
              </a:rPr>
              <a:t>예를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들어</a:t>
            </a:r>
            <a:r>
              <a:rPr sz="2400" spc="-185" dirty="0">
                <a:latin typeface="한컴산뜻돋움"/>
                <a:cs typeface="한컴산뜻돋움"/>
              </a:rPr>
              <a:t>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부모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요소의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글꼴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크기가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45" dirty="0">
                <a:latin typeface="한컴산뜻돋움"/>
                <a:cs typeface="한컴산뜻돋움"/>
              </a:rPr>
              <a:t>medium</a:t>
            </a:r>
            <a:r>
              <a:rPr sz="2400" spc="-45" dirty="0">
                <a:latin typeface="휴먼엑스포"/>
                <a:cs typeface="휴먼엑스포"/>
              </a:rPr>
              <a:t>일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경우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font-</a:t>
            </a:r>
            <a:r>
              <a:rPr sz="2400" spc="-30" dirty="0">
                <a:latin typeface="한컴산뜻돋움"/>
                <a:cs typeface="한컴산뜻돋움"/>
              </a:rPr>
              <a:t>size:larger</a:t>
            </a:r>
            <a:r>
              <a:rPr sz="2400" spc="-30" dirty="0">
                <a:latin typeface="휴먼엑스포"/>
                <a:cs typeface="휴먼엑스포"/>
              </a:rPr>
              <a:t>로 </a:t>
            </a:r>
            <a:r>
              <a:rPr sz="2400" spc="-265" dirty="0">
                <a:latin typeface="휴먼엑스포"/>
                <a:cs typeface="휴먼엑스포"/>
              </a:rPr>
              <a:t>지정하게</a:t>
            </a:r>
            <a:r>
              <a:rPr sz="2400" spc="-45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되면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현재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요소의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글꼴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크기는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65" dirty="0">
                <a:latin typeface="한컴산뜻돋움"/>
                <a:cs typeface="한컴산뜻돋움"/>
              </a:rPr>
              <a:t>large</a:t>
            </a:r>
            <a:r>
              <a:rPr sz="2400" spc="-65" dirty="0">
                <a:latin typeface="휴먼엑스포"/>
                <a:cs typeface="휴먼엑스포"/>
              </a:rPr>
              <a:t>가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된다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1586" y="5291598"/>
            <a:ext cx="241592" cy="232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9B2565-08D3-6BD8-2DFE-93AC3E53870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989529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329"/>
            <a:ext cx="461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730" y="983977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21920"/>
            <a:ext cx="5337810" cy="1610360"/>
            <a:chOff x="285008" y="1621920"/>
            <a:chExt cx="5337810" cy="161036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2649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5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size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4127" y="2907503"/>
            <a:ext cx="10845800" cy="1694180"/>
            <a:chOff x="714127" y="2907503"/>
            <a:chExt cx="10845800" cy="16941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615" y="4325253"/>
              <a:ext cx="10612036" cy="2759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477" y="2913853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10752086" y="0"/>
                  </a:moveTo>
                  <a:lnTo>
                    <a:pt x="80518" y="0"/>
                  </a:lnTo>
                  <a:lnTo>
                    <a:pt x="49179" y="6326"/>
                  </a:lnTo>
                  <a:lnTo>
                    <a:pt x="23585" y="23580"/>
                  </a:lnTo>
                  <a:lnTo>
                    <a:pt x="6328" y="49174"/>
                  </a:lnTo>
                  <a:lnTo>
                    <a:pt x="0" y="80517"/>
                  </a:lnTo>
                  <a:lnTo>
                    <a:pt x="0" y="1399692"/>
                  </a:lnTo>
                  <a:lnTo>
                    <a:pt x="6328" y="1431038"/>
                  </a:lnTo>
                  <a:lnTo>
                    <a:pt x="23585" y="1456636"/>
                  </a:lnTo>
                  <a:lnTo>
                    <a:pt x="49179" y="1473894"/>
                  </a:lnTo>
                  <a:lnTo>
                    <a:pt x="80518" y="1480223"/>
                  </a:lnTo>
                  <a:lnTo>
                    <a:pt x="10752086" y="1480223"/>
                  </a:lnTo>
                  <a:lnTo>
                    <a:pt x="10783432" y="1473894"/>
                  </a:lnTo>
                  <a:lnTo>
                    <a:pt x="10809030" y="1456636"/>
                  </a:lnTo>
                  <a:lnTo>
                    <a:pt x="10826288" y="1431038"/>
                  </a:lnTo>
                  <a:lnTo>
                    <a:pt x="10832617" y="1399692"/>
                  </a:lnTo>
                  <a:lnTo>
                    <a:pt x="10832617" y="80517"/>
                  </a:lnTo>
                  <a:lnTo>
                    <a:pt x="10826288" y="49174"/>
                  </a:lnTo>
                  <a:lnTo>
                    <a:pt x="10809030" y="23580"/>
                  </a:lnTo>
                  <a:lnTo>
                    <a:pt x="10783432" y="6326"/>
                  </a:lnTo>
                  <a:lnTo>
                    <a:pt x="10752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477" y="2913853"/>
              <a:ext cx="10833100" cy="1480820"/>
            </a:xfrm>
            <a:custGeom>
              <a:avLst/>
              <a:gdLst/>
              <a:ahLst/>
              <a:cxnLst/>
              <a:rect l="l" t="t" r="r" b="b"/>
              <a:pathLst>
                <a:path w="10833100" h="1480820">
                  <a:moveTo>
                    <a:pt x="0" y="80517"/>
                  </a:moveTo>
                  <a:lnTo>
                    <a:pt x="6328" y="49174"/>
                  </a:lnTo>
                  <a:lnTo>
                    <a:pt x="23585" y="23580"/>
                  </a:lnTo>
                  <a:lnTo>
                    <a:pt x="49179" y="6326"/>
                  </a:lnTo>
                  <a:lnTo>
                    <a:pt x="80518" y="0"/>
                  </a:lnTo>
                  <a:lnTo>
                    <a:pt x="10752086" y="0"/>
                  </a:lnTo>
                  <a:lnTo>
                    <a:pt x="10783432" y="6326"/>
                  </a:lnTo>
                  <a:lnTo>
                    <a:pt x="10809030" y="23580"/>
                  </a:lnTo>
                  <a:lnTo>
                    <a:pt x="10826288" y="49174"/>
                  </a:lnTo>
                  <a:lnTo>
                    <a:pt x="10832617" y="80517"/>
                  </a:lnTo>
                  <a:lnTo>
                    <a:pt x="10832617" y="1399692"/>
                  </a:lnTo>
                  <a:lnTo>
                    <a:pt x="10826288" y="1431038"/>
                  </a:lnTo>
                  <a:lnTo>
                    <a:pt x="10809030" y="1456636"/>
                  </a:lnTo>
                  <a:lnTo>
                    <a:pt x="10783432" y="1473894"/>
                  </a:lnTo>
                  <a:lnTo>
                    <a:pt x="10752086" y="1480223"/>
                  </a:lnTo>
                  <a:lnTo>
                    <a:pt x="80518" y="1480223"/>
                  </a:lnTo>
                  <a:lnTo>
                    <a:pt x="49179" y="1473894"/>
                  </a:lnTo>
                  <a:lnTo>
                    <a:pt x="23585" y="1456636"/>
                  </a:lnTo>
                  <a:lnTo>
                    <a:pt x="6328" y="1431038"/>
                  </a:lnTo>
                  <a:lnTo>
                    <a:pt x="0" y="1399692"/>
                  </a:lnTo>
                  <a:lnTo>
                    <a:pt x="0" y="80517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121" y="3588873"/>
              <a:ext cx="10678160" cy="754380"/>
            </a:xfrm>
            <a:custGeom>
              <a:avLst/>
              <a:gdLst/>
              <a:ahLst/>
              <a:cxnLst/>
              <a:rect l="l" t="t" r="r" b="b"/>
              <a:pathLst>
                <a:path w="10678160" h="754379">
                  <a:moveTo>
                    <a:pt x="10593222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89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10593222" y="753986"/>
                  </a:lnTo>
                  <a:lnTo>
                    <a:pt x="10626189" y="747330"/>
                  </a:lnTo>
                  <a:lnTo>
                    <a:pt x="10653110" y="729178"/>
                  </a:lnTo>
                  <a:lnTo>
                    <a:pt x="10671262" y="702256"/>
                  </a:lnTo>
                  <a:lnTo>
                    <a:pt x="10677918" y="669289"/>
                  </a:lnTo>
                  <a:lnTo>
                    <a:pt x="10677918" y="84696"/>
                  </a:lnTo>
                  <a:lnTo>
                    <a:pt x="10671262" y="51729"/>
                  </a:lnTo>
                  <a:lnTo>
                    <a:pt x="10653110" y="24807"/>
                  </a:lnTo>
                  <a:lnTo>
                    <a:pt x="10626189" y="6656"/>
                  </a:lnTo>
                  <a:lnTo>
                    <a:pt x="1059322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9" y="3489959"/>
              <a:ext cx="1000759" cy="5181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3489959"/>
              <a:ext cx="614667" cy="518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159" y="3489959"/>
              <a:ext cx="1823719" cy="518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1000" y="3489959"/>
              <a:ext cx="980427" cy="518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0599" y="3489959"/>
              <a:ext cx="1000760" cy="518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4479" y="3489959"/>
              <a:ext cx="614680" cy="518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2279" y="3489959"/>
              <a:ext cx="1775459" cy="518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0859" y="3489959"/>
              <a:ext cx="980440" cy="518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2999" y="3489959"/>
              <a:ext cx="980440" cy="518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5140" y="3489959"/>
              <a:ext cx="1252207" cy="518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6519" y="3489959"/>
              <a:ext cx="1524000" cy="518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638" y="3489959"/>
              <a:ext cx="594360" cy="5181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1119" y="3489959"/>
              <a:ext cx="708660" cy="518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1479" y="3489959"/>
              <a:ext cx="1795779" cy="518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480" y="3817619"/>
              <a:ext cx="980439" cy="518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079" y="3817619"/>
              <a:ext cx="980427" cy="5181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11679" y="3817619"/>
              <a:ext cx="1252219" cy="5181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5599" y="3817619"/>
              <a:ext cx="1252220" cy="5181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6979" y="3817619"/>
              <a:ext cx="792480" cy="5181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32579" y="3817619"/>
              <a:ext cx="1795779" cy="5181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60059" y="3817619"/>
              <a:ext cx="792480" cy="5181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15659" y="3817619"/>
              <a:ext cx="1795780" cy="5181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4559" y="3817619"/>
              <a:ext cx="591820" cy="5181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29498" y="3817619"/>
              <a:ext cx="708660" cy="5181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9859" y="3817619"/>
              <a:ext cx="1524000" cy="5181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25560" y="3817619"/>
              <a:ext cx="1252207" cy="5181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06938" y="3817619"/>
              <a:ext cx="708659" cy="5181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47299" y="3817619"/>
              <a:ext cx="980427" cy="5181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0858" y="3817619"/>
              <a:ext cx="594360" cy="5181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97198" y="3072541"/>
              <a:ext cx="477520" cy="433705"/>
            </a:xfrm>
            <a:custGeom>
              <a:avLst/>
              <a:gdLst/>
              <a:ahLst/>
              <a:cxnLst/>
              <a:rect l="l" t="t" r="r" b="b"/>
              <a:pathLst>
                <a:path w="477519" h="433704">
                  <a:moveTo>
                    <a:pt x="428358" y="0"/>
                  </a:moveTo>
                  <a:lnTo>
                    <a:pt x="48717" y="0"/>
                  </a:lnTo>
                  <a:lnTo>
                    <a:pt x="29751" y="3829"/>
                  </a:lnTo>
                  <a:lnTo>
                    <a:pt x="14266" y="14271"/>
                  </a:lnTo>
                  <a:lnTo>
                    <a:pt x="3827" y="29757"/>
                  </a:lnTo>
                  <a:lnTo>
                    <a:pt x="0" y="48717"/>
                  </a:lnTo>
                  <a:lnTo>
                    <a:pt x="0" y="384962"/>
                  </a:lnTo>
                  <a:lnTo>
                    <a:pt x="3827" y="403922"/>
                  </a:lnTo>
                  <a:lnTo>
                    <a:pt x="14266" y="419407"/>
                  </a:lnTo>
                  <a:lnTo>
                    <a:pt x="29751" y="429850"/>
                  </a:lnTo>
                  <a:lnTo>
                    <a:pt x="48717" y="433679"/>
                  </a:lnTo>
                  <a:lnTo>
                    <a:pt x="428358" y="433679"/>
                  </a:lnTo>
                  <a:lnTo>
                    <a:pt x="447316" y="429850"/>
                  </a:lnTo>
                  <a:lnTo>
                    <a:pt x="462797" y="419407"/>
                  </a:lnTo>
                  <a:lnTo>
                    <a:pt x="473235" y="403922"/>
                  </a:lnTo>
                  <a:lnTo>
                    <a:pt x="477062" y="384962"/>
                  </a:lnTo>
                  <a:lnTo>
                    <a:pt x="477062" y="48717"/>
                  </a:lnTo>
                  <a:lnTo>
                    <a:pt x="473235" y="29757"/>
                  </a:lnTo>
                  <a:lnTo>
                    <a:pt x="462797" y="14271"/>
                  </a:lnTo>
                  <a:lnTo>
                    <a:pt x="447316" y="3829"/>
                  </a:lnTo>
                  <a:lnTo>
                    <a:pt x="428358" y="0"/>
                  </a:lnTo>
                  <a:close/>
                </a:path>
              </a:pathLst>
            </a:custGeom>
            <a:solidFill>
              <a:srgbClr val="576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14127" y="4765484"/>
            <a:ext cx="10845800" cy="2092960"/>
            <a:chOff x="714127" y="4765484"/>
            <a:chExt cx="10845800" cy="2092960"/>
          </a:xfrm>
        </p:grpSpPr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7615" y="6602186"/>
              <a:ext cx="10612036" cy="25581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20477" y="4771834"/>
              <a:ext cx="10833100" cy="1830705"/>
            </a:xfrm>
            <a:custGeom>
              <a:avLst/>
              <a:gdLst/>
              <a:ahLst/>
              <a:cxnLst/>
              <a:rect l="l" t="t" r="r" b="b"/>
              <a:pathLst>
                <a:path w="10833100" h="1830704">
                  <a:moveTo>
                    <a:pt x="10733049" y="0"/>
                  </a:moveTo>
                  <a:lnTo>
                    <a:pt x="99568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7"/>
                  </a:lnTo>
                  <a:lnTo>
                    <a:pt x="0" y="1730781"/>
                  </a:lnTo>
                  <a:lnTo>
                    <a:pt x="7824" y="1769538"/>
                  </a:lnTo>
                  <a:lnTo>
                    <a:pt x="29162" y="1801187"/>
                  </a:lnTo>
                  <a:lnTo>
                    <a:pt x="60811" y="1822525"/>
                  </a:lnTo>
                  <a:lnTo>
                    <a:pt x="99568" y="1830349"/>
                  </a:lnTo>
                  <a:lnTo>
                    <a:pt x="10733049" y="1830349"/>
                  </a:lnTo>
                  <a:lnTo>
                    <a:pt x="10771806" y="1822525"/>
                  </a:lnTo>
                  <a:lnTo>
                    <a:pt x="10803455" y="1801187"/>
                  </a:lnTo>
                  <a:lnTo>
                    <a:pt x="10824793" y="1769538"/>
                  </a:lnTo>
                  <a:lnTo>
                    <a:pt x="10832617" y="1730781"/>
                  </a:lnTo>
                  <a:lnTo>
                    <a:pt x="10832617" y="99567"/>
                  </a:lnTo>
                  <a:lnTo>
                    <a:pt x="10824793" y="60811"/>
                  </a:lnTo>
                  <a:lnTo>
                    <a:pt x="10803455" y="29162"/>
                  </a:lnTo>
                  <a:lnTo>
                    <a:pt x="10771806" y="7824"/>
                  </a:lnTo>
                  <a:lnTo>
                    <a:pt x="10733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0477" y="4771834"/>
              <a:ext cx="10833100" cy="1830705"/>
            </a:xfrm>
            <a:custGeom>
              <a:avLst/>
              <a:gdLst/>
              <a:ahLst/>
              <a:cxnLst/>
              <a:rect l="l" t="t" r="r" b="b"/>
              <a:pathLst>
                <a:path w="10833100" h="1830704">
                  <a:moveTo>
                    <a:pt x="0" y="99567"/>
                  </a:move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8" y="0"/>
                  </a:lnTo>
                  <a:lnTo>
                    <a:pt x="10733049" y="0"/>
                  </a:lnTo>
                  <a:lnTo>
                    <a:pt x="10771806" y="7824"/>
                  </a:lnTo>
                  <a:lnTo>
                    <a:pt x="10803455" y="29162"/>
                  </a:lnTo>
                  <a:lnTo>
                    <a:pt x="10824793" y="60811"/>
                  </a:lnTo>
                  <a:lnTo>
                    <a:pt x="10832617" y="99567"/>
                  </a:lnTo>
                  <a:lnTo>
                    <a:pt x="10832617" y="1730781"/>
                  </a:lnTo>
                  <a:lnTo>
                    <a:pt x="10824793" y="1769538"/>
                  </a:lnTo>
                  <a:lnTo>
                    <a:pt x="10803455" y="1801187"/>
                  </a:lnTo>
                  <a:lnTo>
                    <a:pt x="10771806" y="1822525"/>
                  </a:lnTo>
                  <a:lnTo>
                    <a:pt x="10733049" y="1830349"/>
                  </a:lnTo>
                  <a:lnTo>
                    <a:pt x="99568" y="1830349"/>
                  </a:lnTo>
                  <a:lnTo>
                    <a:pt x="60811" y="1822525"/>
                  </a:lnTo>
                  <a:lnTo>
                    <a:pt x="29162" y="1801187"/>
                  </a:lnTo>
                  <a:lnTo>
                    <a:pt x="7824" y="1769538"/>
                  </a:lnTo>
                  <a:lnTo>
                    <a:pt x="0" y="1730781"/>
                  </a:lnTo>
                  <a:lnTo>
                    <a:pt x="0" y="99567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1121" y="5447493"/>
              <a:ext cx="10678160" cy="1089660"/>
            </a:xfrm>
            <a:custGeom>
              <a:avLst/>
              <a:gdLst/>
              <a:ahLst/>
              <a:cxnLst/>
              <a:rect l="l" t="t" r="r" b="b"/>
              <a:pathLst>
                <a:path w="10678160" h="1089659">
                  <a:moveTo>
                    <a:pt x="10565269" y="0"/>
                  </a:moveTo>
                  <a:lnTo>
                    <a:pt x="112648" y="0"/>
                  </a:lnTo>
                  <a:lnTo>
                    <a:pt x="68799" y="8852"/>
                  </a:lnTo>
                  <a:lnTo>
                    <a:pt x="32993" y="32993"/>
                  </a:lnTo>
                  <a:lnTo>
                    <a:pt x="8852" y="68799"/>
                  </a:lnTo>
                  <a:lnTo>
                    <a:pt x="0" y="112648"/>
                  </a:lnTo>
                  <a:lnTo>
                    <a:pt x="0" y="976845"/>
                  </a:lnTo>
                  <a:lnTo>
                    <a:pt x="8852" y="1020689"/>
                  </a:lnTo>
                  <a:lnTo>
                    <a:pt x="32993" y="1056497"/>
                  </a:lnTo>
                  <a:lnTo>
                    <a:pt x="68799" y="1080641"/>
                  </a:lnTo>
                  <a:lnTo>
                    <a:pt x="112648" y="1089494"/>
                  </a:lnTo>
                  <a:lnTo>
                    <a:pt x="10565269" y="1089494"/>
                  </a:lnTo>
                  <a:lnTo>
                    <a:pt x="10609119" y="1080641"/>
                  </a:lnTo>
                  <a:lnTo>
                    <a:pt x="10644925" y="1056497"/>
                  </a:lnTo>
                  <a:lnTo>
                    <a:pt x="10669066" y="1020689"/>
                  </a:lnTo>
                  <a:lnTo>
                    <a:pt x="10677918" y="976845"/>
                  </a:lnTo>
                  <a:lnTo>
                    <a:pt x="10677918" y="112648"/>
                  </a:lnTo>
                  <a:lnTo>
                    <a:pt x="10669066" y="68799"/>
                  </a:lnTo>
                  <a:lnTo>
                    <a:pt x="10644925" y="32993"/>
                  </a:lnTo>
                  <a:lnTo>
                    <a:pt x="10609119" y="8852"/>
                  </a:lnTo>
                  <a:lnTo>
                    <a:pt x="10565269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2479" y="5387339"/>
              <a:ext cx="1252219" cy="5181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73859" y="5387339"/>
              <a:ext cx="980439" cy="5181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83459" y="5387339"/>
              <a:ext cx="980439" cy="5181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599" y="5387339"/>
              <a:ext cx="1252220" cy="5181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76979" y="5387339"/>
              <a:ext cx="980440" cy="5181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89119" y="5387339"/>
              <a:ext cx="1252219" cy="5181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70499" y="5387339"/>
              <a:ext cx="1524000" cy="5181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26199" y="5387339"/>
              <a:ext cx="1524000" cy="51816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319" y="5387339"/>
              <a:ext cx="594360" cy="5181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70798" y="5387339"/>
              <a:ext cx="980440" cy="5181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80398" y="5387339"/>
              <a:ext cx="980440" cy="5181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23959" y="5387339"/>
              <a:ext cx="596900" cy="5181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83979" y="5387339"/>
              <a:ext cx="980440" cy="5181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93579" y="5387339"/>
              <a:ext cx="1252219" cy="5181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2480" y="5714999"/>
              <a:ext cx="980439" cy="51816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02079" y="5714999"/>
              <a:ext cx="1252219" cy="5181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83459" y="5714999"/>
              <a:ext cx="792479" cy="51816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39059" y="5714999"/>
              <a:ext cx="1795780" cy="5181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64000" y="5714999"/>
              <a:ext cx="708647" cy="51815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04359" y="5714999"/>
              <a:ext cx="1000759" cy="5181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68240" y="5714999"/>
              <a:ext cx="614667" cy="51815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46039" y="5714999"/>
              <a:ext cx="1866899" cy="5181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576059" y="5714999"/>
              <a:ext cx="708660" cy="5181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916419" y="5714999"/>
              <a:ext cx="1795780" cy="51816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41359" y="5714999"/>
              <a:ext cx="980440" cy="51816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53498" y="5714999"/>
              <a:ext cx="980440" cy="51816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63099" y="5714999"/>
              <a:ext cx="1252207" cy="51815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2479" y="6045199"/>
              <a:ext cx="792479" cy="5181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48080" y="6045199"/>
              <a:ext cx="1523999" cy="5181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98699" y="6045199"/>
              <a:ext cx="708659" cy="51816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39060" y="6045199"/>
              <a:ext cx="1252207" cy="51815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54399" y="6045199"/>
              <a:ext cx="594360" cy="51816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97198" y="4930523"/>
              <a:ext cx="477520" cy="433705"/>
            </a:xfrm>
            <a:custGeom>
              <a:avLst/>
              <a:gdLst/>
              <a:ahLst/>
              <a:cxnLst/>
              <a:rect l="l" t="t" r="r" b="b"/>
              <a:pathLst>
                <a:path w="477519" h="433704">
                  <a:moveTo>
                    <a:pt x="428358" y="0"/>
                  </a:moveTo>
                  <a:lnTo>
                    <a:pt x="48717" y="0"/>
                  </a:lnTo>
                  <a:lnTo>
                    <a:pt x="29751" y="3829"/>
                  </a:lnTo>
                  <a:lnTo>
                    <a:pt x="14266" y="14271"/>
                  </a:lnTo>
                  <a:lnTo>
                    <a:pt x="3827" y="29757"/>
                  </a:lnTo>
                  <a:lnTo>
                    <a:pt x="0" y="48717"/>
                  </a:lnTo>
                  <a:lnTo>
                    <a:pt x="0" y="384962"/>
                  </a:lnTo>
                  <a:lnTo>
                    <a:pt x="3827" y="403922"/>
                  </a:lnTo>
                  <a:lnTo>
                    <a:pt x="14266" y="419407"/>
                  </a:lnTo>
                  <a:lnTo>
                    <a:pt x="29751" y="429850"/>
                  </a:lnTo>
                  <a:lnTo>
                    <a:pt x="48717" y="433679"/>
                  </a:lnTo>
                  <a:lnTo>
                    <a:pt x="428358" y="433679"/>
                  </a:lnTo>
                  <a:lnTo>
                    <a:pt x="447316" y="429850"/>
                  </a:lnTo>
                  <a:lnTo>
                    <a:pt x="462797" y="419407"/>
                  </a:lnTo>
                  <a:lnTo>
                    <a:pt x="473235" y="403922"/>
                  </a:lnTo>
                  <a:lnTo>
                    <a:pt x="477062" y="384962"/>
                  </a:lnTo>
                  <a:lnTo>
                    <a:pt x="477062" y="48717"/>
                  </a:lnTo>
                  <a:lnTo>
                    <a:pt x="473235" y="29757"/>
                  </a:lnTo>
                  <a:lnTo>
                    <a:pt x="462797" y="14271"/>
                  </a:lnTo>
                  <a:lnTo>
                    <a:pt x="447316" y="3829"/>
                  </a:lnTo>
                  <a:lnTo>
                    <a:pt x="428358" y="0"/>
                  </a:lnTo>
                  <a:close/>
                </a:path>
              </a:pathLst>
            </a:custGeom>
            <a:solidFill>
              <a:srgbClr val="576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66438" y="2167703"/>
            <a:ext cx="10293350" cy="434848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39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사용할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있는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값들을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좀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더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자세히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휴먼엑스포"/>
                <a:cs typeface="휴먼엑스포"/>
              </a:rPr>
              <a:t>살펴본다</a:t>
            </a:r>
            <a:r>
              <a:rPr sz="2400" spc="-2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598805" indent="-436880">
              <a:lnSpc>
                <a:spcPct val="100000"/>
              </a:lnSpc>
              <a:spcBef>
                <a:spcPts val="2060"/>
              </a:spcBef>
              <a:buClr>
                <a:srgbClr val="FFFFFF"/>
              </a:buClr>
              <a:buFont typeface=""/>
              <a:buAutoNum type="arabicPlain" startAt="3"/>
              <a:tabLst>
                <a:tab pos="599440" algn="l"/>
              </a:tabLst>
            </a:pPr>
            <a:r>
              <a:rPr sz="3200" b="1" spc="-2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길이</a:t>
            </a:r>
            <a:endParaRPr sz="3200">
              <a:latin typeface="나눔고딕 ExtraBold"/>
              <a:cs typeface="나눔고딕 ExtraBold"/>
            </a:endParaRPr>
          </a:p>
          <a:p>
            <a:pPr marL="240029" marR="55880">
              <a:lnSpc>
                <a:spcPts val="2580"/>
              </a:lnSpc>
              <a:spcBef>
                <a:spcPts val="1055"/>
              </a:spcBef>
            </a:pPr>
            <a:r>
              <a:rPr sz="2400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font-</a:t>
            </a:r>
            <a:r>
              <a:rPr sz="2400" dirty="0">
                <a:solidFill>
                  <a:srgbClr val="FFFFFF"/>
                </a:solidFill>
                <a:latin typeface="한컴산뜻돋움"/>
                <a:cs typeface="한컴산뜻돋움"/>
              </a:rPr>
              <a:t>size:12px</a:t>
            </a:r>
            <a:r>
              <a:rPr sz="2400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이나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font-</a:t>
            </a:r>
            <a:r>
              <a:rPr sz="2400" dirty="0">
                <a:solidFill>
                  <a:srgbClr val="FFFFFF"/>
                </a:solidFill>
                <a:latin typeface="한컴산뜻돋움"/>
                <a:cs typeface="한컴산뜻돋움"/>
              </a:rPr>
              <a:t>size:10pt</a:t>
            </a:r>
            <a:r>
              <a:rPr sz="2400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처럼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직접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크기를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휴먼엑스포"/>
                <a:cs typeface="휴먼엑스포"/>
              </a:rPr>
              <a:t>지정한다</a:t>
            </a:r>
            <a:r>
              <a:rPr sz="2400" spc="-22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r>
              <a:rPr sz="2400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웹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75" dirty="0">
                <a:solidFill>
                  <a:srgbClr val="FFFFFF"/>
                </a:solidFill>
                <a:latin typeface="휴먼엑스포"/>
                <a:cs typeface="휴먼엑스포"/>
              </a:rPr>
              <a:t>페이지에서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보기</a:t>
            </a:r>
            <a:r>
              <a:rPr sz="2400" spc="-434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좋은</a:t>
            </a:r>
            <a:r>
              <a:rPr sz="2400" spc="-434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글꼴의</a:t>
            </a:r>
            <a:r>
              <a:rPr sz="2400" spc="-41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크기는</a:t>
            </a:r>
            <a:r>
              <a:rPr sz="2400" spc="-434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한컴산뜻돋움"/>
                <a:cs typeface="한컴산뜻돋움"/>
              </a:rPr>
              <a:t>12</a:t>
            </a:r>
            <a:r>
              <a:rPr sz="2400" spc="-195" dirty="0">
                <a:solidFill>
                  <a:srgbClr val="FFFFFF"/>
                </a:solidFill>
                <a:latin typeface="휴먼엑스포"/>
                <a:cs typeface="휴먼엑스포"/>
              </a:rPr>
              <a:t>픽셀이거나</a:t>
            </a:r>
            <a:r>
              <a:rPr sz="2400" spc="-41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한컴산뜻돋움"/>
                <a:cs typeface="한컴산뜻돋움"/>
              </a:rPr>
              <a:t>10</a:t>
            </a:r>
            <a:r>
              <a:rPr sz="2400" spc="-170" dirty="0">
                <a:solidFill>
                  <a:srgbClr val="FFFFFF"/>
                </a:solidFill>
                <a:latin typeface="휴먼엑스포"/>
                <a:cs typeface="휴먼엑스포"/>
              </a:rPr>
              <a:t>포인트이다</a:t>
            </a:r>
            <a:r>
              <a:rPr sz="2400" spc="-17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r>
              <a:rPr sz="2400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단</a:t>
            </a:r>
            <a:r>
              <a:rPr sz="2400" spc="-41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음수값은</a:t>
            </a:r>
            <a:r>
              <a:rPr sz="2400" spc="-41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사용할</a:t>
            </a:r>
            <a:r>
              <a:rPr sz="2400" spc="-434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수</a:t>
            </a:r>
            <a:r>
              <a:rPr sz="2400" spc="-41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휴먼엑스포"/>
                <a:cs typeface="휴먼엑스포"/>
              </a:rPr>
              <a:t>없다</a:t>
            </a:r>
            <a:r>
              <a:rPr sz="2400" spc="-14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한컴산뜻돋움"/>
              <a:cs typeface="한컴산뜻돋움"/>
            </a:endParaRPr>
          </a:p>
          <a:p>
            <a:pPr marL="598805" indent="-43688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"/>
              <a:buAutoNum type="arabicPlain" startAt="4"/>
              <a:tabLst>
                <a:tab pos="599440" algn="l"/>
              </a:tabLst>
            </a:pPr>
            <a:r>
              <a:rPr sz="3200" b="1" spc="-2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백분율</a:t>
            </a:r>
            <a:endParaRPr sz="3200">
              <a:latin typeface="나눔고딕 ExtraBold"/>
              <a:cs typeface="나눔고딕 ExtraBold"/>
            </a:endParaRPr>
          </a:p>
          <a:p>
            <a:pPr marL="240029" marR="427990" algn="just">
              <a:lnSpc>
                <a:spcPct val="89900"/>
              </a:lnSpc>
              <a:spcBef>
                <a:spcPts val="1315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백분율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역시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부모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요소의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글꼴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크기를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기준으로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휴먼엑스포"/>
                <a:cs typeface="휴먼엑스포"/>
              </a:rPr>
              <a:t>계산된다</a:t>
            </a:r>
            <a:r>
              <a:rPr sz="2400" spc="-21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r>
              <a:rPr sz="2400" spc="-114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예를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휴먼엑스포"/>
                <a:cs typeface="휴먼엑스포"/>
              </a:rPr>
              <a:t>들어</a:t>
            </a:r>
            <a:r>
              <a:rPr sz="2400" spc="-180" dirty="0">
                <a:solidFill>
                  <a:srgbClr val="FFFFFF"/>
                </a:solidFill>
                <a:latin typeface="한컴산뜻돋움"/>
                <a:cs typeface="한컴산뜻돋움"/>
              </a:rPr>
              <a:t>,</a:t>
            </a:r>
            <a:r>
              <a:rPr sz="2400" spc="-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부모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요소의</a:t>
            </a:r>
            <a:r>
              <a:rPr sz="2400" spc="-11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글꼴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크기가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한컴산뜻돋움"/>
                <a:cs typeface="한컴산뜻돋움"/>
              </a:rPr>
              <a:t>10</a:t>
            </a:r>
            <a:r>
              <a:rPr sz="2400" spc="-190" dirty="0">
                <a:solidFill>
                  <a:srgbClr val="FFFFFF"/>
                </a:solidFill>
                <a:latin typeface="휴먼엑스포"/>
                <a:cs typeface="휴먼엑스포"/>
              </a:rPr>
              <a:t>포인트였을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때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한컴산뜻돋움"/>
                <a:cs typeface="한컴산뜻돋움"/>
              </a:rPr>
              <a:t>f</a:t>
            </a:r>
            <a:r>
              <a:rPr sz="2400" spc="-5" dirty="0">
                <a:solidFill>
                  <a:srgbClr val="FFFFFF"/>
                </a:solidFill>
                <a:latin typeface="한컴산뜻돋움"/>
                <a:cs typeface="한컴산뜻돋움"/>
              </a:rPr>
              <a:t>on</a:t>
            </a:r>
            <a:r>
              <a:rPr sz="2400" dirty="0">
                <a:solidFill>
                  <a:srgbClr val="FFFFFF"/>
                </a:solidFill>
                <a:latin typeface="한컴산뜻돋움"/>
                <a:cs typeface="한컴산뜻돋움"/>
              </a:rPr>
              <a:t>t-</a:t>
            </a:r>
            <a:r>
              <a:rPr sz="2400" spc="-30" dirty="0">
                <a:solidFill>
                  <a:srgbClr val="FFFFFF"/>
                </a:solidFill>
                <a:latin typeface="한컴산뜻돋움"/>
                <a:cs typeface="한컴산뜻돋움"/>
              </a:rPr>
              <a:t>size:150%</a:t>
            </a:r>
            <a:r>
              <a:rPr sz="2400" spc="-30" dirty="0">
                <a:solidFill>
                  <a:srgbClr val="FFFFFF"/>
                </a:solidFill>
                <a:latin typeface="휴먼엑스포"/>
                <a:cs typeface="휴먼엑스포"/>
              </a:rPr>
              <a:t>로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지정한다면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실제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글꼴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크기는</a:t>
            </a:r>
            <a:r>
              <a:rPr sz="2400" spc="-11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한컴산뜻돋움"/>
                <a:cs typeface="한컴산뜻돋움"/>
              </a:rPr>
              <a:t>15</a:t>
            </a:r>
            <a:r>
              <a:rPr sz="2400" spc="-180" dirty="0">
                <a:solidFill>
                  <a:srgbClr val="FFFFFF"/>
                </a:solidFill>
                <a:latin typeface="휴먼엑스포"/>
                <a:cs typeface="휴먼엑스포"/>
              </a:rPr>
              <a:t>포인트가</a:t>
            </a:r>
            <a:r>
              <a:rPr sz="2400" spc="-46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될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휴먼엑스포"/>
                <a:cs typeface="휴먼엑스포"/>
              </a:rPr>
              <a:t>것이다</a:t>
            </a:r>
            <a:r>
              <a:rPr sz="2400" spc="-20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BC37E4-662C-EBF7-65FB-7FB348DFFF0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1548276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9071" y="983287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5131" y="1621920"/>
            <a:ext cx="4817745" cy="642620"/>
            <a:chOff x="805131" y="1621920"/>
            <a:chExt cx="4817745" cy="6426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2732" y="1561354"/>
            <a:ext cx="2649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solidFill>
                  <a:srgbClr val="FFFFFF"/>
                </a:solidFill>
                <a:latin typeface="바탕"/>
                <a:cs typeface="바탕"/>
              </a:rPr>
              <a:t>5</a:t>
            </a:r>
            <a:r>
              <a:rPr sz="6000" b="1" spc="817" baseline="-625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size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8781" y="2242870"/>
            <a:ext cx="1781810" cy="2416810"/>
            <a:chOff x="798781" y="2242870"/>
            <a:chExt cx="1781810" cy="24168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81" y="2242870"/>
              <a:ext cx="12697" cy="24166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2199" y="2659242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29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4" y="216385"/>
                  </a:lnTo>
                  <a:lnTo>
                    <a:pt x="1074050" y="184277"/>
                  </a:lnTo>
                  <a:lnTo>
                    <a:pt x="1041941" y="154322"/>
                  </a:lnTo>
                  <a:lnTo>
                    <a:pt x="1007800" y="126643"/>
                  </a:lnTo>
                  <a:lnTo>
                    <a:pt x="971749" y="101361"/>
                  </a:lnTo>
                  <a:lnTo>
                    <a:pt x="933909" y="78598"/>
                  </a:lnTo>
                  <a:lnTo>
                    <a:pt x="894401" y="58475"/>
                  </a:lnTo>
                  <a:lnTo>
                    <a:pt x="853348" y="41115"/>
                  </a:lnTo>
                  <a:lnTo>
                    <a:pt x="810872" y="26638"/>
                  </a:lnTo>
                  <a:lnTo>
                    <a:pt x="767092" y="15166"/>
                  </a:lnTo>
                  <a:lnTo>
                    <a:pt x="722132" y="6821"/>
                  </a:lnTo>
                  <a:lnTo>
                    <a:pt x="676114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7837" y="2626909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005" y="2511996"/>
              <a:ext cx="1153654" cy="4795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179" y="2479040"/>
              <a:ext cx="713740" cy="5029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07744" y="2505681"/>
            <a:ext cx="5502910" cy="224980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650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 marR="5080">
              <a:lnSpc>
                <a:spcPct val="100000"/>
              </a:lnSpc>
              <a:spcBef>
                <a:spcPts val="64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size: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12pt;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 </a:t>
            </a:r>
            <a:r>
              <a:rPr sz="28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BLOCKQUOTE</a:t>
            </a:r>
            <a:r>
              <a:rPr sz="2800" spc="-1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size: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larger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EM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size:</a:t>
            </a:r>
            <a:r>
              <a:rPr sz="28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150%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EM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size: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1.5em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440" y="2575966"/>
            <a:ext cx="637882" cy="277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2FDF55-5416-BEF7-4D4F-DADDA83C436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217296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329"/>
            <a:ext cx="461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209" y="990312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21920"/>
            <a:ext cx="5337810" cy="3037840"/>
            <a:chOff x="285008" y="1621920"/>
            <a:chExt cx="5337810" cy="303784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29766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3381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4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9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weight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4964" y="3090143"/>
            <a:ext cx="10128250" cy="2362835"/>
            <a:chOff x="1124964" y="3090143"/>
            <a:chExt cx="10128250" cy="23628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330" y="3690670"/>
              <a:ext cx="9578619" cy="17619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337" y="4274078"/>
              <a:ext cx="9009046" cy="2722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1314" y="3096493"/>
              <a:ext cx="9286875" cy="1193800"/>
            </a:xfrm>
            <a:custGeom>
              <a:avLst/>
              <a:gdLst/>
              <a:ahLst/>
              <a:cxnLst/>
              <a:rect l="l" t="t" r="r" b="b"/>
              <a:pathLst>
                <a:path w="9286875" h="1193800">
                  <a:moveTo>
                    <a:pt x="9182049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9182049" y="1193317"/>
                  </a:lnTo>
                  <a:lnTo>
                    <a:pt x="9222633" y="1185122"/>
                  </a:lnTo>
                  <a:lnTo>
                    <a:pt x="9255775" y="1162775"/>
                  </a:lnTo>
                  <a:lnTo>
                    <a:pt x="9278121" y="1129629"/>
                  </a:lnTo>
                  <a:lnTo>
                    <a:pt x="9286316" y="1089037"/>
                  </a:lnTo>
                  <a:lnTo>
                    <a:pt x="9286316" y="104266"/>
                  </a:lnTo>
                  <a:lnTo>
                    <a:pt x="9278121" y="63682"/>
                  </a:lnTo>
                  <a:lnTo>
                    <a:pt x="9255775" y="30540"/>
                  </a:lnTo>
                  <a:lnTo>
                    <a:pt x="9222633" y="8194"/>
                  </a:lnTo>
                  <a:lnTo>
                    <a:pt x="91820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1314" y="3096493"/>
              <a:ext cx="9286875" cy="1193800"/>
            </a:xfrm>
            <a:custGeom>
              <a:avLst/>
              <a:gdLst/>
              <a:ahLst/>
              <a:cxnLst/>
              <a:rect l="l" t="t" r="r" b="b"/>
              <a:pathLst>
                <a:path w="9286875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9182049" y="0"/>
                  </a:lnTo>
                  <a:lnTo>
                    <a:pt x="9222633" y="8194"/>
                  </a:lnTo>
                  <a:lnTo>
                    <a:pt x="9255775" y="30540"/>
                  </a:lnTo>
                  <a:lnTo>
                    <a:pt x="9278121" y="63682"/>
                  </a:lnTo>
                  <a:lnTo>
                    <a:pt x="9286316" y="104266"/>
                  </a:lnTo>
                  <a:lnTo>
                    <a:pt x="9286316" y="1089037"/>
                  </a:lnTo>
                  <a:lnTo>
                    <a:pt x="9278121" y="1129629"/>
                  </a:lnTo>
                  <a:lnTo>
                    <a:pt x="9255775" y="1162775"/>
                  </a:lnTo>
                  <a:lnTo>
                    <a:pt x="9222633" y="1185122"/>
                  </a:lnTo>
                  <a:lnTo>
                    <a:pt x="9182049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5501" y="3180317"/>
              <a:ext cx="9112885" cy="1042669"/>
            </a:xfrm>
            <a:custGeom>
              <a:avLst/>
              <a:gdLst/>
              <a:ahLst/>
              <a:cxnLst/>
              <a:rect l="l" t="t" r="r" b="b"/>
              <a:pathLst>
                <a:path w="9112885" h="1042670">
                  <a:moveTo>
                    <a:pt x="9003588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6"/>
                  </a:lnTo>
                  <a:lnTo>
                    <a:pt x="32011" y="1010467"/>
                  </a:lnTo>
                  <a:lnTo>
                    <a:pt x="66752" y="1033890"/>
                  </a:lnTo>
                  <a:lnTo>
                    <a:pt x="109296" y="1042479"/>
                  </a:lnTo>
                  <a:lnTo>
                    <a:pt x="9003588" y="1042479"/>
                  </a:lnTo>
                  <a:lnTo>
                    <a:pt x="9046124" y="1033890"/>
                  </a:lnTo>
                  <a:lnTo>
                    <a:pt x="9080861" y="1010467"/>
                  </a:lnTo>
                  <a:lnTo>
                    <a:pt x="9104283" y="975726"/>
                  </a:lnTo>
                  <a:lnTo>
                    <a:pt x="9112872" y="933183"/>
                  </a:lnTo>
                  <a:lnTo>
                    <a:pt x="9112872" y="109296"/>
                  </a:lnTo>
                  <a:lnTo>
                    <a:pt x="9104283" y="66752"/>
                  </a:lnTo>
                  <a:lnTo>
                    <a:pt x="9080861" y="32011"/>
                  </a:lnTo>
                  <a:lnTo>
                    <a:pt x="9046124" y="8588"/>
                  </a:lnTo>
                  <a:lnTo>
                    <a:pt x="9003588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339" y="3197859"/>
              <a:ext cx="1709420" cy="571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239" y="3197859"/>
              <a:ext cx="634999" cy="571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99" y="3197859"/>
              <a:ext cx="1267459" cy="571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1939" y="3197859"/>
              <a:ext cx="634999" cy="571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699" y="3197859"/>
              <a:ext cx="1602740" cy="5714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5919" y="3197859"/>
              <a:ext cx="634999" cy="5714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4679" y="3197859"/>
              <a:ext cx="1531619" cy="5714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3359" y="3581399"/>
              <a:ext cx="1178559" cy="5714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4399" y="3581399"/>
              <a:ext cx="634999" cy="5714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3159" y="3581399"/>
              <a:ext cx="1181099" cy="5714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6739" y="3581399"/>
              <a:ext cx="634999" cy="5714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2959" y="3581399"/>
              <a:ext cx="1181099" cy="5714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6539" y="3581399"/>
              <a:ext cx="634999" cy="5714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5299" y="3581399"/>
              <a:ext cx="1181099" cy="571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8880" y="3581399"/>
              <a:ext cx="634999" cy="5714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7639" y="3581399"/>
              <a:ext cx="1178559" cy="5714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8679" y="3581399"/>
              <a:ext cx="634999" cy="5714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7439" y="3581399"/>
              <a:ext cx="1181100" cy="5714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019" y="3581399"/>
              <a:ext cx="634999" cy="5714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9779" y="3581399"/>
              <a:ext cx="1181100" cy="5714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3359" y="3581399"/>
              <a:ext cx="634999" cy="5714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69579" y="3581399"/>
              <a:ext cx="1181100" cy="5714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3159" y="3581399"/>
              <a:ext cx="634999" cy="5714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11919" y="3581399"/>
              <a:ext cx="1102359" cy="5714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75998" y="2344366"/>
            <a:ext cx="8795385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속성은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글자의</a:t>
            </a:r>
            <a:r>
              <a:rPr sz="3200" b="1" spc="-204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1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굵기</a:t>
            </a:r>
            <a:r>
              <a:rPr sz="2400" spc="-215" dirty="0">
                <a:solidFill>
                  <a:srgbClr val="404040"/>
                </a:solidFill>
                <a:latin typeface="휴먼엑스포"/>
                <a:cs typeface="휴먼엑스포"/>
              </a:rPr>
              <a:t>를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엑스포"/>
                <a:cs typeface="휴먼엑스포"/>
              </a:rPr>
              <a:t>지정한다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한컴산뜻돋움"/>
              <a:cs typeface="한컴산뜻돋움"/>
            </a:endParaRPr>
          </a:p>
          <a:p>
            <a:pPr marL="615315" algn="ctr">
              <a:lnSpc>
                <a:spcPts val="3190"/>
              </a:lnSpc>
            </a:pP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2800" b="1" spc="-16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2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bold</a:t>
            </a:r>
            <a:r>
              <a:rPr sz="28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2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bolder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lighter</a:t>
            </a:r>
            <a:endParaRPr sz="2800">
              <a:latin typeface="한컴산뜻돋움"/>
              <a:cs typeface="한컴산뜻돋움"/>
            </a:endParaRPr>
          </a:p>
          <a:p>
            <a:pPr marL="615950" algn="ctr">
              <a:lnSpc>
                <a:spcPts val="3190"/>
              </a:lnSpc>
            </a:pP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100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200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2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300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400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500</a:t>
            </a:r>
            <a:r>
              <a:rPr sz="2800" b="1" spc="-13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600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700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3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800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900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0" y="2795590"/>
            <a:ext cx="11060430" cy="2222500"/>
            <a:chOff x="0" y="2795590"/>
            <a:chExt cx="11060430" cy="2222500"/>
          </a:xfrm>
        </p:grpSpPr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1877" y="2795590"/>
              <a:ext cx="5078091" cy="3058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865275"/>
              <a:ext cx="5983173" cy="2363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4210" y="4784610"/>
              <a:ext cx="241592" cy="23291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274536" y="4679038"/>
            <a:ext cx="106279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1155" indent="-635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사용할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있는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값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중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100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에서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900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까지의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숫자는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숫자가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클수록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글자가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더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6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굵어진다</a:t>
            </a:r>
            <a:r>
              <a:rPr sz="2400" b="1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. </a:t>
            </a: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숫자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중에서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400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normal(</a:t>
            </a:r>
            <a:r>
              <a:rPr sz="2400" spc="-80" dirty="0">
                <a:solidFill>
                  <a:srgbClr val="00AFEF"/>
                </a:solidFill>
                <a:latin typeface="휴먼엑스포"/>
                <a:cs typeface="휴먼엑스포"/>
              </a:rPr>
              <a:t>보통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)</a:t>
            </a:r>
            <a:r>
              <a:rPr sz="2400" spc="-80" dirty="0">
                <a:latin typeface="휴먼엑스포"/>
                <a:cs typeface="휴먼엑스포"/>
              </a:rPr>
              <a:t>에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해당하기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때문에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400</a:t>
            </a:r>
            <a:r>
              <a:rPr sz="2400" spc="-114" dirty="0">
                <a:latin typeface="휴먼엑스포"/>
                <a:cs typeface="휴먼엑스포"/>
              </a:rPr>
              <a:t>보다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크면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좀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315" dirty="0">
                <a:latin typeface="휴먼엑스포"/>
                <a:cs typeface="휴먼엑스포"/>
              </a:rPr>
              <a:t>더 </a:t>
            </a:r>
            <a:r>
              <a:rPr sz="2400" spc="-265" dirty="0">
                <a:latin typeface="휴먼엑스포"/>
                <a:cs typeface="휴먼엑스포"/>
              </a:rPr>
              <a:t>굵어지고</a:t>
            </a:r>
            <a:r>
              <a:rPr sz="2400" spc="-455" dirty="0">
                <a:latin typeface="휴먼엑스포"/>
                <a:cs typeface="휴먼엑스포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700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정도면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bold</a:t>
            </a:r>
            <a:r>
              <a:rPr sz="2400" spc="-60" dirty="0">
                <a:latin typeface="휴먼엑스포"/>
                <a:cs typeface="휴먼엑스포"/>
              </a:rPr>
              <a:t>에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해당한다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40" dirty="0">
                <a:latin typeface="한컴산뜻돋움"/>
                <a:cs typeface="한컴산뜻돋움"/>
              </a:rPr>
              <a:t>lighter</a:t>
            </a:r>
            <a:r>
              <a:rPr sz="2400" spc="-40" dirty="0">
                <a:latin typeface="휴먼엑스포"/>
                <a:cs typeface="휴먼엑스포"/>
              </a:rPr>
              <a:t>는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한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단계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04" dirty="0">
                <a:latin typeface="휴먼엑스포"/>
                <a:cs typeface="휴먼엑스포"/>
              </a:rPr>
              <a:t>가늘게</a:t>
            </a:r>
            <a:r>
              <a:rPr sz="2400" spc="-204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45" dirty="0">
                <a:latin typeface="한컴산뜻돋움"/>
                <a:cs typeface="한컴산뜻돋움"/>
              </a:rPr>
              <a:t>bolder</a:t>
            </a:r>
            <a:r>
              <a:rPr sz="2400" spc="-45" dirty="0">
                <a:latin typeface="휴먼엑스포"/>
                <a:cs typeface="휴먼엑스포"/>
              </a:rPr>
              <a:t>는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한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단계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굵게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휴먼엑스포"/>
                <a:cs typeface="휴먼엑스포"/>
              </a:rPr>
              <a:t>표시한다</a:t>
            </a:r>
            <a:r>
              <a:rPr sz="2400" spc="-1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예를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들어</a:t>
            </a:r>
            <a:r>
              <a:rPr sz="2400" spc="-18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현재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굵기가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300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일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경우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70" dirty="0">
                <a:latin typeface="한컴산뜻돋움"/>
                <a:cs typeface="한컴산뜻돋움"/>
              </a:rPr>
              <a:t>lighter</a:t>
            </a:r>
            <a:r>
              <a:rPr sz="2400" spc="-70" dirty="0">
                <a:latin typeface="휴먼엑스포"/>
                <a:cs typeface="휴먼엑스포"/>
              </a:rPr>
              <a:t>라면</a:t>
            </a:r>
            <a:r>
              <a:rPr sz="2400" spc="-39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200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되고</a:t>
            </a:r>
            <a:r>
              <a:rPr sz="2400" spc="-18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75" dirty="0">
                <a:latin typeface="한컴산뜻돋움"/>
                <a:cs typeface="한컴산뜻돋움"/>
              </a:rPr>
              <a:t>bolder</a:t>
            </a:r>
            <a:r>
              <a:rPr sz="2400" spc="-75" dirty="0">
                <a:latin typeface="휴먼엑스포"/>
                <a:cs typeface="휴먼엑스포"/>
              </a:rPr>
              <a:t>라면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400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05" dirty="0">
                <a:latin typeface="휴먼엑스포"/>
                <a:cs typeface="휴먼엑스포"/>
              </a:rPr>
              <a:t>된다</a:t>
            </a:r>
            <a:r>
              <a:rPr sz="2400" spc="-10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86EFB3-8D4F-3107-1086-DEC584D668E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344177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0944" y="1037318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7837" y="2479040"/>
            <a:ext cx="1572895" cy="1438910"/>
            <a:chOff x="1007837" y="2479040"/>
            <a:chExt cx="1572895" cy="1438910"/>
          </a:xfrm>
        </p:grpSpPr>
        <p:sp>
          <p:nvSpPr>
            <p:cNvPr id="5" name="object 5"/>
            <p:cNvSpPr/>
            <p:nvPr/>
          </p:nvSpPr>
          <p:spPr>
            <a:xfrm>
              <a:off x="1322199" y="2659242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29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4" y="216385"/>
                  </a:lnTo>
                  <a:lnTo>
                    <a:pt x="1074050" y="184277"/>
                  </a:lnTo>
                  <a:lnTo>
                    <a:pt x="1041941" y="154322"/>
                  </a:lnTo>
                  <a:lnTo>
                    <a:pt x="1007800" y="126643"/>
                  </a:lnTo>
                  <a:lnTo>
                    <a:pt x="971749" y="101361"/>
                  </a:lnTo>
                  <a:lnTo>
                    <a:pt x="933909" y="78598"/>
                  </a:lnTo>
                  <a:lnTo>
                    <a:pt x="894401" y="58475"/>
                  </a:lnTo>
                  <a:lnTo>
                    <a:pt x="853348" y="41115"/>
                  </a:lnTo>
                  <a:lnTo>
                    <a:pt x="810872" y="26638"/>
                  </a:lnTo>
                  <a:lnTo>
                    <a:pt x="767092" y="15166"/>
                  </a:lnTo>
                  <a:lnTo>
                    <a:pt x="722132" y="6821"/>
                  </a:lnTo>
                  <a:lnTo>
                    <a:pt x="676114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7837" y="2626909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005" y="2511996"/>
              <a:ext cx="1153654" cy="479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179" y="2479040"/>
              <a:ext cx="713740" cy="50291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05131" y="1621920"/>
            <a:ext cx="4817745" cy="642620"/>
            <a:chOff x="805131" y="1621920"/>
            <a:chExt cx="4817745" cy="6426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2732" y="1561354"/>
            <a:ext cx="3381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solidFill>
                  <a:srgbClr val="FFFFFF"/>
                </a:solidFill>
                <a:latin typeface="바탕"/>
                <a:cs typeface="바탕"/>
              </a:rPr>
              <a:t>4</a:t>
            </a:r>
            <a:r>
              <a:rPr sz="6000" b="1" spc="817" baseline="-625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39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weight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7744" y="2505681"/>
            <a:ext cx="6604634" cy="224980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650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 marR="1087120">
              <a:lnSpc>
                <a:spcPct val="100000"/>
              </a:lnSpc>
              <a:spcBef>
                <a:spcPts val="64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weight:</a:t>
            </a:r>
            <a:r>
              <a:rPr sz="28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normal</a:t>
            </a:r>
            <a:r>
              <a:rPr sz="28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800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400</a:t>
            </a:r>
            <a:r>
              <a:rPr sz="2800" spc="-12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*/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H1</a:t>
            </a:r>
            <a:r>
              <a:rPr sz="28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weight:</a:t>
            </a:r>
            <a:r>
              <a:rPr sz="28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700</a:t>
            </a:r>
            <a:r>
              <a:rPr sz="28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800" spc="-12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bold</a:t>
            </a:r>
            <a:r>
              <a:rPr sz="2800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*/ </a:t>
            </a:r>
            <a:r>
              <a:rPr sz="28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BODY</a:t>
            </a:r>
            <a:r>
              <a:rPr sz="28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weight: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400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STRONG</a:t>
            </a:r>
            <a:r>
              <a:rPr sz="28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{font-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weight: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bolder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8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/*</a:t>
            </a:r>
            <a:r>
              <a:rPr sz="2800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500</a:t>
            </a:r>
            <a:r>
              <a:rPr sz="2800" spc="-13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*/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1440" y="2575966"/>
            <a:ext cx="637882" cy="2779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781" y="2242870"/>
            <a:ext cx="12697" cy="2416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51278-712A-DD6B-DF19-A9A0FFD24B3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344579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3050" y="932872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82889"/>
            <a:ext cx="5337810" cy="3784600"/>
            <a:chOff x="285008" y="1682889"/>
            <a:chExt cx="5337810" cy="378460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37840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897" y="2344366"/>
            <a:ext cx="9899015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속성은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웹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문서에서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사용할</a:t>
            </a:r>
            <a:r>
              <a:rPr sz="3200" b="1" spc="-19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글꼴의</a:t>
            </a:r>
            <a:r>
              <a:rPr sz="3200" b="1" spc="-204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종류를</a:t>
            </a:r>
            <a:r>
              <a:rPr sz="3200" b="1" spc="-21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지정</a:t>
            </a:r>
            <a:r>
              <a:rPr sz="2400" spc="-10" dirty="0">
                <a:solidFill>
                  <a:srgbClr val="404040"/>
                </a:solidFill>
                <a:latin typeface="휴먼엑스포"/>
                <a:cs typeface="휴먼엑스포"/>
              </a:rPr>
              <a:t>한다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단일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글꼴로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사용할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수도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있고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두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세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개의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글꼴을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정의할</a:t>
            </a:r>
            <a:r>
              <a:rPr sz="2400" spc="-44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수도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엑스포"/>
                <a:cs typeface="휴먼엑스포"/>
              </a:rPr>
              <a:t>있다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예를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들어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,</a:t>
            </a:r>
            <a:r>
              <a:rPr sz="2400" spc="-8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145" dirty="0">
                <a:solidFill>
                  <a:srgbClr val="4453EB"/>
                </a:solidFill>
                <a:latin typeface="한컴산뜻돋움"/>
                <a:cs typeface="한컴산뜻돋움"/>
              </a:rPr>
              <a:t>‘</a:t>
            </a:r>
            <a:r>
              <a:rPr sz="2400" spc="-145" dirty="0">
                <a:solidFill>
                  <a:srgbClr val="4453EB"/>
                </a:solidFill>
                <a:latin typeface="휴먼엑스포"/>
                <a:cs typeface="휴먼엑스포"/>
              </a:rPr>
              <a:t>돋음체</a:t>
            </a:r>
            <a:r>
              <a:rPr sz="2400" spc="-145" dirty="0">
                <a:solidFill>
                  <a:srgbClr val="4453EB"/>
                </a:solidFill>
                <a:latin typeface="한컴산뜻돋움"/>
                <a:cs typeface="한컴산뜻돋움"/>
              </a:rPr>
              <a:t>’,</a:t>
            </a:r>
            <a:r>
              <a:rPr sz="2400" spc="-6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-229" dirty="0">
                <a:solidFill>
                  <a:srgbClr val="4453EB"/>
                </a:solidFill>
                <a:latin typeface="한컴산뜻돋움"/>
                <a:cs typeface="한컴산뜻돋움"/>
              </a:rPr>
              <a:t>‘</a:t>
            </a:r>
            <a:r>
              <a:rPr sz="2400" spc="-229" dirty="0">
                <a:solidFill>
                  <a:srgbClr val="4453EB"/>
                </a:solidFill>
                <a:latin typeface="휴먼엑스포"/>
                <a:cs typeface="휴먼엑스포"/>
              </a:rPr>
              <a:t>나눔손글씨</a:t>
            </a:r>
            <a:r>
              <a:rPr sz="2400" spc="-42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100" dirty="0">
                <a:solidFill>
                  <a:srgbClr val="4453EB"/>
                </a:solidFill>
                <a:latin typeface="휴먼엑스포"/>
                <a:cs typeface="휴먼엑스포"/>
              </a:rPr>
              <a:t>붓</a:t>
            </a:r>
            <a:r>
              <a:rPr sz="2400" spc="-100" dirty="0">
                <a:solidFill>
                  <a:srgbClr val="4453EB"/>
                </a:solidFill>
                <a:latin typeface="한컴산뜻돋움"/>
                <a:cs typeface="한컴산뜻돋움"/>
              </a:rPr>
              <a:t>’,</a:t>
            </a:r>
            <a:r>
              <a:rPr sz="2400" spc="-6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-200" dirty="0">
                <a:solidFill>
                  <a:srgbClr val="4453EB"/>
                </a:solidFill>
                <a:latin typeface="한컴산뜻돋움"/>
                <a:cs typeface="한컴산뜻돋움"/>
              </a:rPr>
              <a:t>‘</a:t>
            </a:r>
            <a:r>
              <a:rPr sz="2400" spc="-200" dirty="0">
                <a:solidFill>
                  <a:srgbClr val="4453EB"/>
                </a:solidFill>
                <a:latin typeface="휴먼엑스포"/>
                <a:cs typeface="휴먼엑스포"/>
              </a:rPr>
              <a:t>궁서체</a:t>
            </a:r>
            <a:r>
              <a:rPr sz="2400" spc="-200" dirty="0">
                <a:solidFill>
                  <a:srgbClr val="4453EB"/>
                </a:solidFill>
                <a:latin typeface="한컴산뜻돋움"/>
                <a:cs typeface="한컴산뜻돋움"/>
              </a:rPr>
              <a:t>’</a:t>
            </a:r>
            <a:r>
              <a:rPr sz="2400" spc="-200" dirty="0">
                <a:solidFill>
                  <a:srgbClr val="404040"/>
                </a:solidFill>
                <a:latin typeface="휴먼엑스포"/>
                <a:cs typeface="휴먼엑스포"/>
              </a:rPr>
              <a:t>처럼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세</a:t>
            </a:r>
            <a:r>
              <a:rPr sz="2400" spc="-40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가지</a:t>
            </a:r>
            <a:r>
              <a:rPr sz="2400" spc="-40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글꼴을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75" dirty="0">
                <a:solidFill>
                  <a:srgbClr val="404040"/>
                </a:solidFill>
                <a:latin typeface="휴먼엑스포"/>
                <a:cs typeface="휴먼엑스포"/>
              </a:rPr>
              <a:t>정의한다면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제일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먼저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사용자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시스템에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‘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돋음체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’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가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있는지</a:t>
            </a:r>
            <a:r>
              <a:rPr sz="2400" spc="-409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살펴보고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‘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돋음체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'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가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없을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404040"/>
                </a:solidFill>
                <a:latin typeface="휴먼엑스포"/>
                <a:cs typeface="휴먼엑스포"/>
              </a:rPr>
              <a:t>경우 </a:t>
            </a:r>
            <a:r>
              <a:rPr sz="2400" spc="-229" dirty="0">
                <a:solidFill>
                  <a:srgbClr val="404040"/>
                </a:solidFill>
                <a:latin typeface="한컴산뜻돋움"/>
                <a:cs typeface="한컴산뜻돋움"/>
              </a:rPr>
              <a:t>‘</a:t>
            </a:r>
            <a:r>
              <a:rPr sz="2400" spc="-229" dirty="0">
                <a:solidFill>
                  <a:srgbClr val="404040"/>
                </a:solidFill>
                <a:latin typeface="휴먼엑스포"/>
                <a:cs typeface="휴먼엑스포"/>
              </a:rPr>
              <a:t>나눔손글씨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붓</a:t>
            </a:r>
            <a:r>
              <a:rPr sz="2400" spc="-185" dirty="0">
                <a:solidFill>
                  <a:srgbClr val="404040"/>
                </a:solidFill>
                <a:latin typeface="한컴산뜻돋움"/>
                <a:cs typeface="한컴산뜻돋움"/>
              </a:rPr>
              <a:t>’</a:t>
            </a:r>
            <a:r>
              <a:rPr sz="2400" spc="-185" dirty="0">
                <a:solidFill>
                  <a:srgbClr val="404040"/>
                </a:solidFill>
                <a:latin typeface="휴먼엑스포"/>
                <a:cs typeface="휴먼엑스포"/>
              </a:rPr>
              <a:t>을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다시</a:t>
            </a:r>
            <a:r>
              <a:rPr sz="2400" spc="-40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04" dirty="0">
                <a:solidFill>
                  <a:srgbClr val="404040"/>
                </a:solidFill>
                <a:latin typeface="휴먼엑스포"/>
                <a:cs typeface="휴먼엑스포"/>
              </a:rPr>
              <a:t>찾는다</a:t>
            </a:r>
            <a:r>
              <a:rPr sz="2400" spc="-204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8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229" dirty="0">
                <a:solidFill>
                  <a:srgbClr val="404040"/>
                </a:solidFill>
                <a:latin typeface="한컴산뜻돋움"/>
                <a:cs typeface="한컴산뜻돋움"/>
              </a:rPr>
              <a:t>‘</a:t>
            </a:r>
            <a:r>
              <a:rPr sz="2400" spc="-229" dirty="0">
                <a:solidFill>
                  <a:srgbClr val="404040"/>
                </a:solidFill>
                <a:latin typeface="휴먼엑스포"/>
                <a:cs typeface="휴먼엑스포"/>
              </a:rPr>
              <a:t>나눔손글씨</a:t>
            </a:r>
            <a:r>
              <a:rPr sz="2400" spc="-40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10" dirty="0">
                <a:solidFill>
                  <a:srgbClr val="404040"/>
                </a:solidFill>
                <a:latin typeface="휴먼엑스포"/>
                <a:cs typeface="휴먼엑스포"/>
              </a:rPr>
              <a:t>붓</a:t>
            </a:r>
            <a:r>
              <a:rPr sz="2400" spc="-210" dirty="0">
                <a:solidFill>
                  <a:srgbClr val="404040"/>
                </a:solidFill>
                <a:latin typeface="한컴산뜻돋움"/>
                <a:cs typeface="한컴산뜻돋움"/>
              </a:rPr>
              <a:t>’</a:t>
            </a:r>
            <a:r>
              <a:rPr sz="2400" spc="-210" dirty="0">
                <a:solidFill>
                  <a:srgbClr val="404040"/>
                </a:solidFill>
                <a:latin typeface="휴먼엑스포"/>
                <a:cs typeface="휴먼엑스포"/>
              </a:rPr>
              <a:t>마저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없다면</a:t>
            </a:r>
            <a:r>
              <a:rPr sz="2400" spc="-40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마지막으로</a:t>
            </a:r>
            <a:r>
              <a:rPr sz="2400" spc="-42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60" dirty="0">
                <a:solidFill>
                  <a:srgbClr val="404040"/>
                </a:solidFill>
                <a:latin typeface="한컴산뜻돋움"/>
                <a:cs typeface="한컴산뜻돋움"/>
              </a:rPr>
              <a:t>‘</a:t>
            </a:r>
            <a:r>
              <a:rPr sz="2400" spc="-160" dirty="0">
                <a:solidFill>
                  <a:srgbClr val="404040"/>
                </a:solidFill>
                <a:latin typeface="휴먼엑스포"/>
                <a:cs typeface="휴먼엑스포"/>
              </a:rPr>
              <a:t>궁서체</a:t>
            </a:r>
            <a:r>
              <a:rPr sz="2400" spc="-160" dirty="0">
                <a:solidFill>
                  <a:srgbClr val="404040"/>
                </a:solidFill>
                <a:latin typeface="한컴산뜻돋움"/>
                <a:cs typeface="한컴산뜻돋움"/>
              </a:rPr>
              <a:t>’</a:t>
            </a:r>
            <a:r>
              <a:rPr sz="2400" spc="-160" dirty="0">
                <a:solidFill>
                  <a:srgbClr val="404040"/>
                </a:solidFill>
                <a:latin typeface="휴먼엑스포"/>
                <a:cs typeface="휴먼엑스포"/>
              </a:rPr>
              <a:t>를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사용하게</a:t>
            </a:r>
            <a:r>
              <a:rPr sz="2400" spc="-46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엑스포"/>
                <a:cs typeface="휴먼엑스포"/>
              </a:rPr>
              <a:t>된다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ts val="3760"/>
              </a:lnSpc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이렇게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순서대로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글꼴을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찾아가기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때문에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글꼴</a:t>
            </a:r>
            <a:r>
              <a:rPr sz="3200" b="1" spc="-18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6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세트</a:t>
            </a:r>
            <a:r>
              <a:rPr sz="3200" b="1" spc="-60" dirty="0">
                <a:solidFill>
                  <a:srgbClr val="404040"/>
                </a:solidFill>
                <a:latin typeface="한컴산뜻돋움"/>
                <a:cs typeface="한컴산뜻돋움"/>
              </a:rPr>
              <a:t>(font</a:t>
            </a:r>
            <a:r>
              <a:rPr sz="3200" b="1" spc="-13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3200" b="1" spc="-125" dirty="0">
                <a:solidFill>
                  <a:srgbClr val="404040"/>
                </a:solidFill>
                <a:latin typeface="한컴산뜻돋움"/>
                <a:cs typeface="한컴산뜻돋움"/>
              </a:rPr>
              <a:t>set)</a:t>
            </a:r>
            <a:r>
              <a:rPr sz="2400" spc="-125" dirty="0">
                <a:solidFill>
                  <a:srgbClr val="404040"/>
                </a:solidFill>
                <a:latin typeface="휴먼엑스포"/>
                <a:cs typeface="휴먼엑스포"/>
              </a:rPr>
              <a:t>라고도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휴먼엑스포"/>
                <a:cs typeface="휴먼엑스포"/>
              </a:rPr>
              <a:t>한다</a:t>
            </a:r>
            <a:r>
              <a:rPr sz="2400" spc="-2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8959" y="1621920"/>
            <a:ext cx="598805" cy="598805"/>
          </a:xfrm>
          <a:custGeom>
            <a:avLst/>
            <a:gdLst/>
            <a:ahLst/>
            <a:cxnLst/>
            <a:rect l="l" t="t" r="r" b="b"/>
            <a:pathLst>
              <a:path w="598805" h="598805">
                <a:moveTo>
                  <a:pt x="299186" y="0"/>
                </a:moveTo>
                <a:lnTo>
                  <a:pt x="250656" y="3915"/>
                </a:lnTo>
                <a:lnTo>
                  <a:pt x="204619" y="15252"/>
                </a:lnTo>
                <a:lnTo>
                  <a:pt x="161691" y="33394"/>
                </a:lnTo>
                <a:lnTo>
                  <a:pt x="122489" y="57724"/>
                </a:lnTo>
                <a:lnTo>
                  <a:pt x="87628" y="87628"/>
                </a:lnTo>
                <a:lnTo>
                  <a:pt x="57724" y="122489"/>
                </a:lnTo>
                <a:lnTo>
                  <a:pt x="33394" y="161691"/>
                </a:lnTo>
                <a:lnTo>
                  <a:pt x="15252" y="204619"/>
                </a:lnTo>
                <a:lnTo>
                  <a:pt x="3915" y="250656"/>
                </a:lnTo>
                <a:lnTo>
                  <a:pt x="0" y="299186"/>
                </a:lnTo>
                <a:lnTo>
                  <a:pt x="3915" y="347717"/>
                </a:lnTo>
                <a:lnTo>
                  <a:pt x="15252" y="393754"/>
                </a:lnTo>
                <a:lnTo>
                  <a:pt x="33394" y="436681"/>
                </a:lnTo>
                <a:lnTo>
                  <a:pt x="57724" y="475883"/>
                </a:lnTo>
                <a:lnTo>
                  <a:pt x="87628" y="510744"/>
                </a:lnTo>
                <a:lnTo>
                  <a:pt x="122489" y="540648"/>
                </a:lnTo>
                <a:lnTo>
                  <a:pt x="161691" y="564979"/>
                </a:lnTo>
                <a:lnTo>
                  <a:pt x="204619" y="583120"/>
                </a:lnTo>
                <a:lnTo>
                  <a:pt x="250656" y="594457"/>
                </a:lnTo>
                <a:lnTo>
                  <a:pt x="299186" y="598373"/>
                </a:lnTo>
                <a:lnTo>
                  <a:pt x="347717" y="594457"/>
                </a:lnTo>
                <a:lnTo>
                  <a:pt x="393754" y="583120"/>
                </a:lnTo>
                <a:lnTo>
                  <a:pt x="436681" y="564979"/>
                </a:lnTo>
                <a:lnTo>
                  <a:pt x="475883" y="540648"/>
                </a:lnTo>
                <a:lnTo>
                  <a:pt x="510744" y="510744"/>
                </a:lnTo>
                <a:lnTo>
                  <a:pt x="540648" y="475883"/>
                </a:lnTo>
                <a:lnTo>
                  <a:pt x="564979" y="436681"/>
                </a:lnTo>
                <a:lnTo>
                  <a:pt x="583120" y="393754"/>
                </a:lnTo>
                <a:lnTo>
                  <a:pt x="594457" y="347717"/>
                </a:lnTo>
                <a:lnTo>
                  <a:pt x="598373" y="299186"/>
                </a:lnTo>
                <a:lnTo>
                  <a:pt x="594457" y="250656"/>
                </a:lnTo>
                <a:lnTo>
                  <a:pt x="583120" y="204619"/>
                </a:lnTo>
                <a:lnTo>
                  <a:pt x="564979" y="161691"/>
                </a:lnTo>
                <a:lnTo>
                  <a:pt x="540648" y="122489"/>
                </a:lnTo>
                <a:lnTo>
                  <a:pt x="510744" y="87628"/>
                </a:lnTo>
                <a:lnTo>
                  <a:pt x="475883" y="57724"/>
                </a:lnTo>
                <a:lnTo>
                  <a:pt x="436681" y="33394"/>
                </a:lnTo>
                <a:lnTo>
                  <a:pt x="393754" y="15252"/>
                </a:lnTo>
                <a:lnTo>
                  <a:pt x="347717" y="3915"/>
                </a:lnTo>
                <a:lnTo>
                  <a:pt x="29918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32785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1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114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family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2E381-20EA-0E38-E1B7-172A3FC3F1E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23117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font-size </a:t>
            </a:r>
            <a:r>
              <a:rPr lang="ko-KR" altLang="en-US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728" y="1678014"/>
            <a:ext cx="4938037" cy="1341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글자 크기를 조절하는 속성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사용할 수 있는 값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: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절대 크기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상대 크기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숫자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백분율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기본 값은 상대 크기인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medium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font-size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속성은 상속된다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3263136"/>
            <a:ext cx="4143375" cy="352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5" y="3793814"/>
            <a:ext cx="5360565" cy="175093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34958" y="919687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</a:t>
            </a:r>
            <a:r>
              <a:rPr lang="ko-KR" altLang="en-US" sz="1400" b="1"/>
              <a:t>크기</a:t>
            </a:r>
            <a:r>
              <a:rPr lang="en-US" altLang="ko-KR" sz="1400" b="1"/>
              <a:t>&gt; </a:t>
            </a:r>
            <a:r>
              <a:rPr lang="ko-KR" altLang="en-US" sz="1400" b="1"/>
              <a:t>값에서 사용하는 단위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58" y="1327735"/>
            <a:ext cx="4618009" cy="13006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35745" y="2806730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px </a:t>
            </a:r>
            <a:r>
              <a:rPr lang="ko-KR" altLang="en-US" sz="1400" b="1"/>
              <a:t>단위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4958" y="4257772"/>
            <a:ext cx="40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em </a:t>
            </a:r>
            <a:r>
              <a:rPr lang="ko-KR" altLang="en-US" sz="1400" b="1"/>
              <a:t>단위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5981" y="3073146"/>
            <a:ext cx="47230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px </a:t>
            </a:r>
            <a:r>
              <a:rPr lang="ko-KR" altLang="en-US" sz="1400"/>
              <a:t>단위를 사용하면 폰트 크기가 고정됨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모바일 기기로 볼 때도 같은 크기로 화면에 표시되기 때문에 작은 화면 안에 작은 글씨로 표시됨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45981" y="4669283"/>
            <a:ext cx="47230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사용하는 글꼴의 대문자 </a:t>
            </a:r>
            <a:r>
              <a:rPr lang="en-US" altLang="ko-KR" sz="1400"/>
              <a:t>M</a:t>
            </a:r>
            <a:r>
              <a:rPr lang="ko-KR" altLang="en-US" sz="1400"/>
              <a:t>을 기준으로 한다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대문자 </a:t>
            </a:r>
            <a:r>
              <a:rPr lang="en-US" altLang="ko-KR" sz="1400"/>
              <a:t>M</a:t>
            </a:r>
            <a:r>
              <a:rPr lang="ko-KR" altLang="en-US" sz="1400"/>
              <a:t>의 너비를 </a:t>
            </a:r>
            <a:r>
              <a:rPr lang="en-US" altLang="ko-KR" sz="1400"/>
              <a:t>1em</a:t>
            </a:r>
            <a:r>
              <a:rPr lang="ko-KR" altLang="en-US" sz="1400"/>
              <a:t>으로 놓고 상대적 값을 계산해 다른 요소들의 글자 크기를 조절함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F258A-7881-DD2D-2829-826A450E36A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62530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font-size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6903DF-DA01-A7AA-1EE0-5AF9007A7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6" y="1484784"/>
            <a:ext cx="4229100" cy="2667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381A726-A716-0ECF-183E-B74283AB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84784"/>
            <a:ext cx="5154056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81813-C893-E4AD-5F44-1EF030861950}"/>
              </a:ext>
            </a:extLst>
          </p:cNvPr>
          <p:cNvSpPr txBox="1"/>
          <p:nvPr/>
        </p:nvSpPr>
        <p:spPr>
          <a:xfrm>
            <a:off x="1669147" y="4293096"/>
            <a:ext cx="8853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한 단어로 이루어진 폰트는 따옴표를 사용하지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단어 이상으로 이루어지는 단어는 따옴표를 반드시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있으나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사용할 사용자에겐 폰트가 설치되어 있지 않을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이러한 문제를 예방하고자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여러 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다국어 웹 페이지의 경우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가장 마지막 폰트에는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Serif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명조체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 Sans-serif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고딕체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Mono space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고정폭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글꼴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적용</a:t>
            </a:r>
          </a:p>
        </p:txBody>
      </p:sp>
    </p:spTree>
    <p:extLst>
      <p:ext uri="{BB962C8B-B14F-4D97-AF65-F5344CB8AC3E}">
        <p14:creationId xmlns:p14="http://schemas.microsoft.com/office/powerpoint/2010/main" val="54445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font-size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DAFA4-FB14-21BF-44B1-D35344E7E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3710940" cy="1356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D03F17-6ED9-D24A-1E6A-55C7CB8F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780929"/>
            <a:ext cx="3710940" cy="246126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51F9042-8937-0DBB-938E-F437E9360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0" y="1556792"/>
            <a:ext cx="3883954" cy="36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06991-AC88-0C5B-D9FE-D7454F015C12}"/>
              </a:ext>
            </a:extLst>
          </p:cNvPr>
          <p:cNvSpPr txBox="1"/>
          <p:nvPr/>
        </p:nvSpPr>
        <p:spPr>
          <a:xfrm>
            <a:off x="3292187" y="5517232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크기를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</a:p>
        </p:txBody>
      </p:sp>
    </p:spTree>
    <p:extLst>
      <p:ext uri="{BB962C8B-B14F-4D97-AF65-F5344CB8AC3E}">
        <p14:creationId xmlns:p14="http://schemas.microsoft.com/office/powerpoint/2010/main" val="212864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font-weight </a:t>
            </a:r>
            <a:r>
              <a:rPr lang="ko-KR" altLang="en-US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728" y="1525181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글자 굵기를 조절하는 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1978043"/>
            <a:ext cx="5226342" cy="427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8" y="2460589"/>
            <a:ext cx="5355094" cy="13431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728" y="3950309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font-variant </a:t>
            </a:r>
            <a:r>
              <a:rPr lang="ko-KR" altLang="en-US" b="1"/>
              <a:t>속성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1728" y="4435255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대문자를 소문자 크기에 맞추어 작게 표시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4" y="4935373"/>
            <a:ext cx="3238151" cy="15791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41409" y="1460118"/>
            <a:ext cx="58862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.accent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font-variant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small-caps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작은 대문자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font-weight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굵게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미항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772" y="3860179"/>
            <a:ext cx="2409825" cy="1495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3BB88-D603-B154-DC69-8AF8B15D516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135992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font-style </a:t>
            </a:r>
            <a:r>
              <a:rPr lang="ko-KR" altLang="en-US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728" y="1500014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글자를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이탤릭체로 표시하는 속성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987974"/>
            <a:ext cx="3061982" cy="14277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1728" y="4107411"/>
            <a:ext cx="40071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italic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p#txt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font-style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normal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미항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시드니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(Sydney),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호주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리우데자네이루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(Rio de Janeiro),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브라질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="txt"&gt;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나폴리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(Naples),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이탈리아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60" y="3888754"/>
            <a:ext cx="2169573" cy="13102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94540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 </a:t>
            </a:r>
            <a:r>
              <a:rPr lang="ko-KR" altLang="en-US" b="1"/>
              <a:t>속성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417578" y="1500014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글꼴 관련 속성들을 한꺼번에 묶어 표기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578" y="1987974"/>
            <a:ext cx="4933033" cy="5111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809" y="2614783"/>
            <a:ext cx="3987045" cy="204949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417578" y="4845053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line-height</a:t>
            </a:r>
            <a:r>
              <a:rPr lang="ko-KR" altLang="en-US" sz="1400"/>
              <a:t>는 줄 간격 조절 속성인데 </a:t>
            </a:r>
            <a:r>
              <a:rPr lang="en-US" altLang="ko-KR" sz="1400"/>
              <a:t>font </a:t>
            </a:r>
            <a:r>
              <a:rPr lang="ko-KR" altLang="en-US" sz="1400"/>
              <a:t>속성은 아니지만 글자 크기와 줄 간격이 밀접한 관련이 있기 때문에 </a:t>
            </a:r>
            <a:r>
              <a:rPr lang="en-US" altLang="ko-KR" sz="1400"/>
              <a:t>font-size/line-height</a:t>
            </a:r>
            <a:r>
              <a:rPr lang="ko-KR" altLang="en-US" sz="1400"/>
              <a:t>처럼 하나의 속성처럼 사용하기도 함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1BE67-3330-6FFB-EEC6-162376185C7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1892987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11607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font-style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font-weight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BF34BD-D1FE-037F-4F24-70CA7F35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20483"/>
            <a:ext cx="5615940" cy="16840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92D176-2DEE-E5FA-AE49-B773B6EE5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89987"/>
            <a:ext cx="5615940" cy="10668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A874E06-D050-2718-2EAE-825AD651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59" y="1644927"/>
            <a:ext cx="5328592" cy="249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A3255-6AAC-DDC1-BA98-9606ED787505}"/>
              </a:ext>
            </a:extLst>
          </p:cNvPr>
          <p:cNvSpPr txBox="1"/>
          <p:nvPr/>
        </p:nvSpPr>
        <p:spPr>
          <a:xfrm>
            <a:off x="3088469" y="4509120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font-weight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폰트의 기울기 또는 두께를 조정함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700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53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color </a:t>
            </a:r>
            <a:r>
              <a:rPr lang="ko-KR" altLang="en-US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728" y="1500014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글자 색 지정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16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진수 값이나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rgb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값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hsl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 값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색상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이름 중에서 사용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>
              <a:lnSpc>
                <a:spcPct val="150000"/>
              </a:lnSpc>
            </a:pPr>
            <a:endParaRPr lang="ko-KR" altLang="en-US" sz="14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449624"/>
            <a:ext cx="1971675" cy="342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92410" y="1256842"/>
            <a:ext cx="5419289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rgb(0,200,0)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rgb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값 사용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녹색 계열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색상 이름 사용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파랑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.accent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#ff0000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진수 사용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빨강 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30000"/>
              </a:lnSpc>
            </a:pPr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세계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 슈퍼푸드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="images/galic.jpg"&gt;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(Garlic)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일해백리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一害百利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준다는 것이다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마늘 특유의 아린 맛은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="accent"&gt;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알리신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이라는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준다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97" y="4352003"/>
            <a:ext cx="3002911" cy="1731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783F2-24CD-0364-8D8E-82A04BBA1CC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4054437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text-decoration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텍스트에</a:t>
            </a:r>
            <a:r>
              <a:rPr lang="en-US" altLang="ko-KR" sz="1400"/>
              <a:t> </a:t>
            </a:r>
            <a:r>
              <a:rPr lang="ko-KR" altLang="en-US" sz="1400"/>
              <a:t>밑줄을 긋거나 가로지르는 줄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텍스트 링크의 밑줄을 없앨 때도 사용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2" y="2465459"/>
            <a:ext cx="4953000" cy="211455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D44E2E1-4B9B-4EAB-BA6E-00093EBC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36" y="1500014"/>
            <a:ext cx="2203858" cy="1065746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1787510-75E9-4347-BB98-2D8A0E5EA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36" y="3007471"/>
            <a:ext cx="4977658" cy="192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B2866-8802-75BF-7400-415795A2619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1000784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7" y="319086"/>
            <a:ext cx="9354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text-decoration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6F4AB2-09D3-AAA8-0760-6E1F3287A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8" y="1628800"/>
            <a:ext cx="5204352" cy="247685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01D90C7-07D2-2F6E-91FD-E1D479E9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37" y="1628800"/>
            <a:ext cx="5904656" cy="24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2BCE7-1A4F-2CF1-DD3C-F226BB6E8C1A}"/>
              </a:ext>
            </a:extLst>
          </p:cNvPr>
          <p:cNvSpPr txBox="1"/>
          <p:nvPr/>
        </p:nvSpPr>
        <p:spPr>
          <a:xfrm>
            <a:off x="1706016" y="4581128"/>
            <a:ext cx="877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글자에 밑줄이 생기고 글자의 색상이 파란색으로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일반적인 웹 페이지에서 링크에 밑줄이 없는 이유는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밑줄을 제거했기 때문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속성으로는 밑줄만 제거되며 색상은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별도로 적용해야 함</a:t>
            </a:r>
          </a:p>
        </p:txBody>
      </p:sp>
    </p:spTree>
    <p:extLst>
      <p:ext uri="{BB962C8B-B14F-4D97-AF65-F5344CB8AC3E}">
        <p14:creationId xmlns:p14="http://schemas.microsoft.com/office/powerpoint/2010/main" val="200129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text-transform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영문 텍스트의 대문자나 소문자를 바꾸는 속성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37153" y="1453847"/>
            <a:ext cx="52738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.trans1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text-transform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uppercase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대문자로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.trans2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text-transform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capitalize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첫글자만 대문자로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Have to study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="trans1"&gt;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="trans1"&gt;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it-IT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="trans2"&gt;</a:t>
            </a:r>
            <a:r>
              <a:rPr lang="it-IT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it-IT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2" y="1937640"/>
            <a:ext cx="5161743" cy="2115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17" y="4053528"/>
            <a:ext cx="2162175" cy="1419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74EA8-4FB5-51C9-F85E-59F63B9D1D9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7409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8543" y="963770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21920"/>
            <a:ext cx="5337810" cy="3845560"/>
            <a:chOff x="285008" y="1621920"/>
            <a:chExt cx="5337810" cy="384556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37840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2732" y="1561354"/>
            <a:ext cx="32785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solidFill>
                  <a:srgbClr val="FFFFFF"/>
                </a:solidFill>
                <a:latin typeface="바탕"/>
                <a:cs typeface="바탕"/>
              </a:rPr>
              <a:t>1</a:t>
            </a:r>
            <a:r>
              <a:rPr sz="6000" b="1" spc="817" baseline="-625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114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family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03021" y="2654300"/>
            <a:ext cx="1153795" cy="513715"/>
            <a:chOff x="1203021" y="2654300"/>
            <a:chExt cx="1153795" cy="5137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021" y="2687904"/>
              <a:ext cx="1153666" cy="4795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839" y="2654300"/>
              <a:ext cx="713740" cy="5029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19937" y="275163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5810" y="2472810"/>
            <a:ext cx="9079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한컴산뜻돋움"/>
                <a:cs typeface="한컴산뜻돋움"/>
              </a:rPr>
              <a:t>BODY</a:t>
            </a:r>
            <a:r>
              <a:rPr sz="2400" spc="-13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{font-</a:t>
            </a:r>
            <a:r>
              <a:rPr sz="2400" spc="-35" dirty="0">
                <a:latin typeface="한컴산뜻돋움"/>
                <a:cs typeface="한컴산뜻돋움"/>
              </a:rPr>
              <a:t>family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: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204" dirty="0">
                <a:latin typeface="휴먼엑스포"/>
                <a:cs typeface="휴먼엑스포"/>
              </a:rPr>
              <a:t>돋음체</a:t>
            </a:r>
            <a:r>
              <a:rPr sz="2400" spc="-204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229" dirty="0">
                <a:solidFill>
                  <a:srgbClr val="4453EB"/>
                </a:solidFill>
                <a:latin typeface="한컴산뜻돋움"/>
                <a:cs typeface="한컴산뜻돋움"/>
              </a:rPr>
              <a:t>‘</a:t>
            </a:r>
            <a:r>
              <a:rPr sz="2400" spc="-229" dirty="0">
                <a:solidFill>
                  <a:srgbClr val="4453EB"/>
                </a:solidFill>
                <a:latin typeface="휴먼엑스포"/>
                <a:cs typeface="휴먼엑스포"/>
              </a:rPr>
              <a:t>나눔손글씨</a:t>
            </a:r>
            <a:r>
              <a:rPr sz="2400" spc="-430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100" dirty="0">
                <a:solidFill>
                  <a:srgbClr val="4453EB"/>
                </a:solidFill>
                <a:latin typeface="휴먼엑스포"/>
                <a:cs typeface="휴먼엑스포"/>
              </a:rPr>
              <a:t>붓</a:t>
            </a:r>
            <a:r>
              <a:rPr sz="2400" spc="-100" dirty="0">
                <a:solidFill>
                  <a:srgbClr val="4453EB"/>
                </a:solidFill>
                <a:latin typeface="한컴산뜻돋움"/>
                <a:cs typeface="한컴산뜻돋움"/>
              </a:rPr>
              <a:t>’</a:t>
            </a:r>
            <a:r>
              <a:rPr sz="2400" spc="-100" dirty="0">
                <a:latin typeface="한컴산뜻돋움"/>
                <a:cs typeface="한컴산뜻돋움"/>
              </a:rPr>
              <a:t>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궁서체</a:t>
            </a:r>
            <a:r>
              <a:rPr sz="2400" spc="-2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35" dirty="0">
                <a:latin typeface="한컴산뜻돋움"/>
                <a:cs typeface="한컴산뜻돋움"/>
              </a:rPr>
              <a:t>(*</a:t>
            </a:r>
            <a:r>
              <a:rPr sz="2400" spc="-135" dirty="0">
                <a:solidFill>
                  <a:srgbClr val="FF5050"/>
                </a:solidFill>
                <a:latin typeface="휴먼엑스포"/>
                <a:cs typeface="휴먼엑스포"/>
              </a:rPr>
              <a:t>만일</a:t>
            </a:r>
            <a:r>
              <a:rPr sz="2400" spc="-465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글꼴</a:t>
            </a:r>
            <a:r>
              <a:rPr sz="2400" spc="-42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이름</a:t>
            </a:r>
            <a:r>
              <a:rPr sz="2400" spc="-44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안에</a:t>
            </a:r>
            <a:r>
              <a:rPr sz="2400" spc="-42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여백이</a:t>
            </a:r>
            <a:r>
              <a:rPr sz="2400" spc="-42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포함되어</a:t>
            </a:r>
            <a:r>
              <a:rPr sz="2400" spc="-44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있다면</a:t>
            </a:r>
            <a:r>
              <a:rPr sz="2400" spc="-44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따옴표로</a:t>
            </a:r>
            <a:r>
              <a:rPr sz="2400" spc="-42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묶어</a:t>
            </a:r>
            <a:r>
              <a:rPr sz="2400" spc="-44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5050"/>
                </a:solidFill>
                <a:latin typeface="휴먼엑스포"/>
                <a:cs typeface="휴먼엑스포"/>
              </a:rPr>
              <a:t>주어야</a:t>
            </a:r>
            <a:r>
              <a:rPr sz="2400" spc="-420" dirty="0">
                <a:solidFill>
                  <a:srgbClr val="FF5050"/>
                </a:solidFill>
                <a:latin typeface="휴먼엑스포"/>
                <a:cs typeface="휴먼엑스포"/>
              </a:rPr>
              <a:t> </a:t>
            </a:r>
            <a:r>
              <a:rPr sz="2400" spc="-85" dirty="0">
                <a:solidFill>
                  <a:srgbClr val="FF5050"/>
                </a:solidFill>
                <a:latin typeface="휴먼엑스포"/>
                <a:cs typeface="휴먼엑스포"/>
              </a:rPr>
              <a:t>한다</a:t>
            </a:r>
            <a:r>
              <a:rPr sz="2400" spc="-85" dirty="0">
                <a:solidFill>
                  <a:srgbClr val="FF5050"/>
                </a:solidFill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)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8455" y="2751876"/>
            <a:ext cx="7749540" cy="3874770"/>
            <a:chOff x="1258455" y="2751876"/>
            <a:chExt cx="7749540" cy="38747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455" y="2751876"/>
              <a:ext cx="637889" cy="2779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1511" y="3321202"/>
              <a:ext cx="6565964" cy="330507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287594" y="6621028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22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80" dirty="0">
                <a:solidFill>
                  <a:srgbClr val="585858"/>
                </a:solidFill>
                <a:latin typeface="휴먼엑스포"/>
                <a:cs typeface="휴먼엑스포"/>
              </a:rPr>
              <a:t>어문</a:t>
            </a:r>
            <a:r>
              <a:rPr sz="1050" spc="-8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교수자</a:t>
            </a:r>
            <a:r>
              <a:rPr sz="1050" spc="-17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85" dirty="0">
                <a:solidFill>
                  <a:srgbClr val="585858"/>
                </a:solidFill>
                <a:latin typeface="휴먼엑스포"/>
                <a:cs typeface="휴먼엑스포"/>
              </a:rPr>
              <a:t>자체제작</a:t>
            </a:r>
            <a:endParaRPr sz="1050">
              <a:latin typeface="휴먼엑스포"/>
              <a:cs typeface="휴먼엑스포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33863" y="6616141"/>
            <a:ext cx="219417" cy="2194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ABD7F5-DB56-C05E-FCD5-17A472CB06F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2697494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text-shadow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텍스트에</a:t>
            </a:r>
            <a:r>
              <a:rPr lang="en-US" altLang="ko-KR" sz="1400"/>
              <a:t> </a:t>
            </a:r>
            <a:r>
              <a:rPr lang="ko-KR" altLang="en-US" sz="1400"/>
              <a:t>그림자 효과를 추가하는 속성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77195" y="1250068"/>
            <a:ext cx="52738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font-size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font-family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"Arial Rounded MT"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.shadow1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text-shadow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.shadow2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text-shadow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.shadow3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#fff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text-shadow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7px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-7px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#000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텍스트 그림자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="shadow1"&gt;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="shadow2"&gt;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="shadow3"&gt;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345" y="4469801"/>
            <a:ext cx="1546663" cy="1872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2" y="1980792"/>
            <a:ext cx="5457825" cy="3133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3FA9D-6E08-C81E-2C1C-906F79068E6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673366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white-space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420" y="1500014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공백</a:t>
            </a:r>
            <a:r>
              <a:rPr lang="en-US" altLang="ko-KR" sz="1400"/>
              <a:t> </a:t>
            </a:r>
            <a:r>
              <a:rPr lang="ko-KR" altLang="en-US" sz="1400"/>
              <a:t>처리 방법 지정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1" y="1937640"/>
            <a:ext cx="5492867" cy="27105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781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letter-spacing, word-spacing </a:t>
            </a:r>
            <a:r>
              <a:rPr lang="ko-KR" altLang="en-US" b="1"/>
              <a:t>속성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90441" y="1500014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글자간</a:t>
            </a:r>
            <a:r>
              <a:rPr lang="en-US" altLang="ko-KR" sz="1400"/>
              <a:t> </a:t>
            </a:r>
            <a:r>
              <a:rPr lang="ko-KR" altLang="en-US" sz="1400"/>
              <a:t>간격</a:t>
            </a:r>
            <a:r>
              <a:rPr lang="en-US" altLang="ko-KR" sz="1400"/>
              <a:t>, </a:t>
            </a:r>
            <a:r>
              <a:rPr lang="ko-KR" altLang="en-US" sz="1400"/>
              <a:t>단어간 간격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441" y="1977812"/>
            <a:ext cx="2547174" cy="4839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7810" y="2893846"/>
            <a:ext cx="49073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40px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.letter1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letter-spacing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0.2em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자간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.letter2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letter-spacing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0.5em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자간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="letter1"&gt;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="letter2"&gt;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014" y="4261093"/>
            <a:ext cx="1257300" cy="1638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6241409" y="904056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05BA9D-13F8-FD59-E528-BC96C926B66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58456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4382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direction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4382" y="1500014"/>
            <a:ext cx="49380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텍스트를 쓰는 방향 지정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아랍어처럼 오른쪽에서 왼쪽으로 쓰는 언어일 경우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direction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속성으로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right to left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로 지정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81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text-align </a:t>
            </a:r>
            <a:r>
              <a:rPr lang="ko-KR" altLang="en-US" b="1"/>
              <a:t>속성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77810" y="1503518"/>
            <a:ext cx="4938037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</a:t>
            </a:r>
            <a:r>
              <a:rPr lang="en-US" altLang="ko-KR" sz="1400"/>
              <a:t> </a:t>
            </a:r>
            <a:r>
              <a:rPr lang="ko-KR" altLang="en-US" sz="1400"/>
              <a:t>정렬 방법 지정</a:t>
            </a: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0" y="2627123"/>
            <a:ext cx="2162175" cy="34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4" y="3035303"/>
            <a:ext cx="4686300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289" y="2032082"/>
            <a:ext cx="4862907" cy="36213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238" y="2561843"/>
            <a:ext cx="5648325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C044C0-A79B-C7D1-6FD5-94B911928BD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문단 스타일</a:t>
            </a:r>
          </a:p>
        </p:txBody>
      </p:sp>
    </p:spTree>
    <p:extLst>
      <p:ext uri="{BB962C8B-B14F-4D97-AF65-F5344CB8AC3E}">
        <p14:creationId xmlns:p14="http://schemas.microsoft.com/office/powerpoint/2010/main" val="354076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5457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text-align </a:t>
            </a:r>
            <a:r>
              <a:rPr lang="ko-KR" altLang="en-US" b="1"/>
              <a:t>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2580" y="182901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- 1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픽셀짜리 회색 실선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테두리와 내용 사이의 패딩 여백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단락 주변의 마진 여백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왼쪽 정렬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오른쪽 정렬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.align-center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가운데 정렬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.align-justify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text-align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justify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양쪽 정렬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645952" y="40281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="align-left"&gt;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="align-right"&gt;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/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="align-center"&gt;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/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="align-justify"&gt;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sv-SE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Integer elementum ......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sz="1200"/>
          </a:p>
          <a:p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6568580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text-justify </a:t>
            </a:r>
            <a:r>
              <a:rPr lang="ko-KR" altLang="en-US" b="1"/>
              <a:t>속성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04264" y="1510235"/>
            <a:ext cx="51899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211D1E"/>
                </a:solidFill>
                <a:latin typeface="+mn-ea"/>
              </a:rPr>
              <a:t>text-align=“justify”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일 경우 양쪽 끝에 맞춰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정렬할 때 글자와 단어 사이의 간격을 조절하는 속성</a:t>
            </a:r>
            <a:endParaRPr lang="ko-KR" altLang="en-US" sz="140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18" y="2353242"/>
            <a:ext cx="5440397" cy="2561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E3F52-D9AF-5AA5-3410-8C6017DB0A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문단 스타일</a:t>
            </a:r>
          </a:p>
        </p:txBody>
      </p:sp>
    </p:spTree>
    <p:extLst>
      <p:ext uri="{BB962C8B-B14F-4D97-AF65-F5344CB8AC3E}">
        <p14:creationId xmlns:p14="http://schemas.microsoft.com/office/powerpoint/2010/main" val="4051893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5457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text-indent </a:t>
            </a:r>
            <a:r>
              <a:rPr lang="ko-KR" altLang="en-US" b="1"/>
              <a:t>속성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06517" y="989901"/>
            <a:ext cx="0" cy="54947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5457" y="1510235"/>
            <a:ext cx="51899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+mn-ea"/>
              </a:rPr>
              <a:t>문단의 첫 글자를 얼마나 들여 쓸지 지정</a:t>
            </a:r>
            <a:endParaRPr lang="ko-KR" altLang="en-US" sz="140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5" y="1960675"/>
            <a:ext cx="2533476" cy="316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1" y="2345699"/>
            <a:ext cx="3959604" cy="8216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4448" y="3411136"/>
            <a:ext cx="43787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.indent1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text-indent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15px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만큼 들여쓰기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.indent2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text-indent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5%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5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%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만큼 들여쓰기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="indent1"&gt;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="indent2"&gt;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비타민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A,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91189" y="1065402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line-height </a:t>
            </a:r>
            <a:r>
              <a:rPr lang="ko-KR" altLang="en-US" b="1"/>
              <a:t>속성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91189" y="1510235"/>
            <a:ext cx="5461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+mn-ea"/>
              </a:rPr>
              <a:t>문단의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줄 간격 지정</a:t>
            </a:r>
            <a:endParaRPr lang="en-US" altLang="ko-KR" sz="14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숫자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와 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백분율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은 부모 요소를 기준으로 몇 배인지 지정</a:t>
            </a:r>
            <a:endParaRPr lang="en-US" altLang="ko-KR" sz="14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보통 글자 크기의 </a:t>
            </a:r>
            <a:r>
              <a:rPr lang="en-US" altLang="ko-KR" sz="1400">
                <a:latin typeface="+mn-ea"/>
              </a:rPr>
              <a:t>1.5~2</a:t>
            </a:r>
            <a:r>
              <a:rPr lang="ko-KR" altLang="en-US" sz="1400">
                <a:latin typeface="+mn-ea"/>
              </a:rPr>
              <a:t>배 정도면 적당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91189" y="3150670"/>
            <a:ext cx="4799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.big-line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line-height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.small-line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line-height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0.7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;}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0.7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블루베리의 대표적인 기능은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=“small-line"&gt;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블루베리의 대표적인 기능은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=“bi"&gt;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블루베리의 대표적인 기능은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……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30" y="2700571"/>
            <a:ext cx="4311229" cy="3220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8080"/>
          <a:stretch/>
        </p:blipFill>
        <p:spPr>
          <a:xfrm>
            <a:off x="6488095" y="4861682"/>
            <a:ext cx="3724275" cy="16230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18080"/>
          <a:stretch/>
        </p:blipFill>
        <p:spPr>
          <a:xfrm>
            <a:off x="767845" y="5078522"/>
            <a:ext cx="3695700" cy="16230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28C91A-B203-99DB-1FE6-2604B794063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문단 스타일</a:t>
            </a:r>
          </a:p>
        </p:txBody>
      </p:sp>
    </p:spTree>
    <p:extLst>
      <p:ext uri="{BB962C8B-B14F-4D97-AF65-F5344CB8AC3E}">
        <p14:creationId xmlns:p14="http://schemas.microsoft.com/office/powerpoint/2010/main" val="1369663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5952" y="1074651"/>
            <a:ext cx="39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text-overflow </a:t>
            </a:r>
            <a:r>
              <a:rPr lang="ko-KR" altLang="en-US" b="1"/>
              <a:t>속성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6182" y="1510235"/>
            <a:ext cx="4909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+mn-ea"/>
              </a:rPr>
              <a:t>지정한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영역을 벗어나는 텍스트를 어떻게 할지 지정</a:t>
            </a:r>
            <a:endParaRPr lang="en-US" altLang="ko-KR" sz="14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+mn-ea"/>
              </a:rPr>
              <a:t>해당 요소의 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overflow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속성 값이 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hidde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일 때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또는</a:t>
            </a:r>
            <a:br>
              <a:rPr lang="en-US" altLang="ko-KR" sz="1400">
                <a:solidFill>
                  <a:srgbClr val="211D1E"/>
                </a:solidFill>
                <a:latin typeface="+mn-ea"/>
              </a:rPr>
            </a:br>
            <a:r>
              <a:rPr lang="en-US" altLang="ko-KR" sz="1400">
                <a:solidFill>
                  <a:srgbClr val="211D1E"/>
                </a:solidFill>
                <a:latin typeface="+mn-ea"/>
              </a:rPr>
              <a:t>overflow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가 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scroll, auto 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이면서 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white-space:nowrap</a:t>
            </a:r>
            <a:r>
              <a:rPr lang="ko-KR" altLang="en-US" sz="1400">
                <a:solidFill>
                  <a:srgbClr val="211D1E"/>
                </a:solidFill>
                <a:latin typeface="+mn-ea"/>
              </a:rPr>
              <a:t>일 때만 적용됨</a:t>
            </a:r>
            <a:r>
              <a:rPr lang="en-US" altLang="ko-KR" sz="1400">
                <a:solidFill>
                  <a:srgbClr val="211D1E"/>
                </a:solidFill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3108100"/>
            <a:ext cx="2937814" cy="13800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91742" y="1366054"/>
            <a:ext cx="52934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.content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solid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테두리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단락의 너비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white-space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nowrap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줄바꿈 없음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overflow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넘치는 부분 감춤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text-overflow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ellipsis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말줄임표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.content:hover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overflow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visible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넘치는 부분 보여줌*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="content"&gt;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귀리는 베타글루칸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항암 및 면역증강작용을 가지고 있는 불소화성 다당류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성분을 포함하고 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86" y="4384762"/>
            <a:ext cx="4060612" cy="1600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0D916-234B-08BF-0191-1C69366FCCA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문단 스타일</a:t>
            </a:r>
          </a:p>
        </p:txBody>
      </p:sp>
    </p:spTree>
    <p:extLst>
      <p:ext uri="{BB962C8B-B14F-4D97-AF65-F5344CB8AC3E}">
        <p14:creationId xmlns:p14="http://schemas.microsoft.com/office/powerpoint/2010/main" val="60815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text-align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4207D-6892-5B41-2AFD-983EE106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4" y="1737360"/>
            <a:ext cx="5085869" cy="305979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48D466-0F88-5813-8377-50F0F309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37361"/>
            <a:ext cx="5504386" cy="30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919BB-76FC-A160-A10A-FF5736A3BD43}"/>
              </a:ext>
            </a:extLst>
          </p:cNvPr>
          <p:cNvSpPr txBox="1"/>
          <p:nvPr/>
        </p:nvSpPr>
        <p:spPr>
          <a:xfrm>
            <a:off x="4219525" y="501317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text-align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글자의 정렬과 관련된 속성</a:t>
            </a:r>
          </a:p>
        </p:txBody>
      </p:sp>
    </p:spTree>
    <p:extLst>
      <p:ext uri="{BB962C8B-B14F-4D97-AF65-F5344CB8AC3E}">
        <p14:creationId xmlns:p14="http://schemas.microsoft.com/office/powerpoint/2010/main" val="3425561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7427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폰트 속성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line-height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C85809-2C6E-30B9-FCAA-7BB904E3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1449520"/>
            <a:ext cx="5059620" cy="23777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D38F47-A41E-EF53-66E8-19C6836A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3730712"/>
            <a:ext cx="5059620" cy="263349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D531FE6-4527-F5AF-6039-E4637064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449520"/>
            <a:ext cx="517167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42705-561D-ADEA-1FBB-38B65CBD5A39}"/>
              </a:ext>
            </a:extLst>
          </p:cNvPr>
          <p:cNvSpPr txBox="1"/>
          <p:nvPr/>
        </p:nvSpPr>
        <p:spPr>
          <a:xfrm>
            <a:off x="5231904" y="4149080"/>
            <a:ext cx="6575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높이를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형식을 가지는 태그를 수직 정렬할 수 있는 스타일 속성이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대체 방안으로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글자를 감싸는 박스의 높이와 같은 크기인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픽셀을 적용하여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출력한 사례가 우측 상단의 사례</a:t>
            </a:r>
          </a:p>
        </p:txBody>
      </p:sp>
    </p:spTree>
    <p:extLst>
      <p:ext uri="{BB962C8B-B14F-4D97-AF65-F5344CB8AC3E}">
        <p14:creationId xmlns:p14="http://schemas.microsoft.com/office/powerpoint/2010/main" val="740202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B8BD-0EF6-4F46-8995-E48C9714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실습</a:t>
            </a:r>
            <a:r>
              <a:rPr lang="en-US" altLang="ko-KR"/>
              <a:t>] </a:t>
            </a:r>
            <a:r>
              <a:rPr lang="ko-KR" altLang="en-US"/>
              <a:t>상품 소개 페이지 </a:t>
            </a:r>
            <a:r>
              <a:rPr lang="en-US" altLang="ko-KR"/>
              <a:t>– </a:t>
            </a:r>
            <a:r>
              <a:rPr lang="ko-KR" altLang="en-US"/>
              <a:t>텍스트 스타일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D28CA-FF81-4630-8FC3-F5745EAFF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" y="3528394"/>
            <a:ext cx="1213785" cy="1143079"/>
          </a:xfrm>
          <a:prstGeom prst="rect">
            <a:avLst/>
          </a:prstGeom>
        </p:spPr>
      </p:pic>
      <p:pic>
        <p:nvPicPr>
          <p:cNvPr id="6" name="그림 5" descr="과일, 음식이(가) 표시된 사진&#10;&#10;자동 생성된 설명">
            <a:extLst>
              <a:ext uri="{FF2B5EF4-FFF2-40B4-BE49-F238E27FC236}">
                <a16:creationId xmlns:a16="http://schemas.microsoft.com/office/drawing/2014/main" id="{874EDC05-557E-434A-89B0-F7FB94EF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67" y="1581091"/>
            <a:ext cx="2794551" cy="389460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2CA55F1-8268-4157-AB2C-627B9D80E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83" y="1499557"/>
            <a:ext cx="2816154" cy="39761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752015-6289-4DF0-88F9-E8F2364F47F7}"/>
              </a:ext>
            </a:extLst>
          </p:cNvPr>
          <p:cNvSpPr/>
          <p:nvPr/>
        </p:nvSpPr>
        <p:spPr>
          <a:xfrm>
            <a:off x="5738327" y="3284376"/>
            <a:ext cx="1278293" cy="2440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폰트색상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64" y="678334"/>
            <a:ext cx="11731760" cy="61796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177" y="995060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5008" y="1621920"/>
            <a:ext cx="5337810" cy="1610360"/>
            <a:chOff x="285008" y="1621920"/>
            <a:chExt cx="5337810" cy="1610360"/>
          </a:xfrm>
        </p:grpSpPr>
        <p:sp>
          <p:nvSpPr>
            <p:cNvPr id="6" name="object 6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131" y="1682889"/>
              <a:ext cx="4817526" cy="5816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8959" y="16219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299186" y="0"/>
                  </a:move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3915" y="347717"/>
                  </a:lnTo>
                  <a:lnTo>
                    <a:pt x="15252" y="393754"/>
                  </a:lnTo>
                  <a:lnTo>
                    <a:pt x="33394" y="436681"/>
                  </a:lnTo>
                  <a:lnTo>
                    <a:pt x="57724" y="475883"/>
                  </a:lnTo>
                  <a:lnTo>
                    <a:pt x="87628" y="510744"/>
                  </a:lnTo>
                  <a:lnTo>
                    <a:pt x="122489" y="540648"/>
                  </a:lnTo>
                  <a:lnTo>
                    <a:pt x="161691" y="564979"/>
                  </a:lnTo>
                  <a:lnTo>
                    <a:pt x="204619" y="583120"/>
                  </a:lnTo>
                  <a:lnTo>
                    <a:pt x="250656" y="594457"/>
                  </a:lnTo>
                  <a:lnTo>
                    <a:pt x="299186" y="598373"/>
                  </a:lnTo>
                  <a:lnTo>
                    <a:pt x="347717" y="594457"/>
                  </a:lnTo>
                  <a:lnTo>
                    <a:pt x="393754" y="583120"/>
                  </a:lnTo>
                  <a:lnTo>
                    <a:pt x="436681" y="564979"/>
                  </a:lnTo>
                  <a:lnTo>
                    <a:pt x="475883" y="540648"/>
                  </a:lnTo>
                  <a:lnTo>
                    <a:pt x="510744" y="510744"/>
                  </a:lnTo>
                  <a:lnTo>
                    <a:pt x="540648" y="475883"/>
                  </a:lnTo>
                  <a:lnTo>
                    <a:pt x="564979" y="436681"/>
                  </a:lnTo>
                  <a:lnTo>
                    <a:pt x="583120" y="393754"/>
                  </a:lnTo>
                  <a:lnTo>
                    <a:pt x="594457" y="347717"/>
                  </a:lnTo>
                  <a:lnTo>
                    <a:pt x="598373" y="299186"/>
                  </a:lnTo>
                  <a:lnTo>
                    <a:pt x="594457" y="250656"/>
                  </a:lnTo>
                  <a:lnTo>
                    <a:pt x="583120" y="204619"/>
                  </a:lnTo>
                  <a:lnTo>
                    <a:pt x="564979" y="161691"/>
                  </a:lnTo>
                  <a:lnTo>
                    <a:pt x="540648" y="122489"/>
                  </a:lnTo>
                  <a:lnTo>
                    <a:pt x="510744" y="87628"/>
                  </a:lnTo>
                  <a:lnTo>
                    <a:pt x="475883" y="57724"/>
                  </a:lnTo>
                  <a:lnTo>
                    <a:pt x="436681" y="33394"/>
                  </a:lnTo>
                  <a:lnTo>
                    <a:pt x="393754" y="15252"/>
                  </a:lnTo>
                  <a:lnTo>
                    <a:pt x="347717" y="3915"/>
                  </a:lnTo>
                  <a:lnTo>
                    <a:pt x="299186" y="0"/>
                  </a:lnTo>
                  <a:close/>
                </a:path>
              </a:pathLst>
            </a:custGeom>
            <a:solidFill>
              <a:srgbClr val="3B4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2732" y="1561354"/>
            <a:ext cx="32785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solidFill>
                  <a:srgbClr val="FFFFFF"/>
                </a:solidFill>
                <a:latin typeface="바탕"/>
                <a:cs typeface="바탕"/>
              </a:rPr>
              <a:t>1</a:t>
            </a:r>
            <a:r>
              <a:rPr sz="6000" b="1" spc="817" baseline="-6250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114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family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887" y="2407521"/>
            <a:ext cx="8394065" cy="426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44409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 </a:t>
            </a:r>
            <a:r>
              <a:rPr sz="26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BODY{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font-size:40px;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font-</a:t>
            </a:r>
            <a:r>
              <a:rPr sz="26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family</a:t>
            </a:r>
            <a:r>
              <a:rPr sz="26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6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245" dirty="0">
                <a:solidFill>
                  <a:srgbClr val="001F5F"/>
                </a:solidFill>
                <a:latin typeface="한컴산뜻돋움"/>
                <a:cs typeface="한컴산뜻돋움"/>
              </a:rPr>
              <a:t>'</a:t>
            </a:r>
            <a:r>
              <a:rPr sz="2600" spc="-245" dirty="0">
                <a:solidFill>
                  <a:srgbClr val="FF0000"/>
                </a:solidFill>
                <a:latin typeface="휴먼엑스포"/>
                <a:cs typeface="휴먼엑스포"/>
              </a:rPr>
              <a:t>나눔손글씨</a:t>
            </a:r>
            <a:r>
              <a:rPr sz="2600" spc="-400" dirty="0">
                <a:solidFill>
                  <a:srgbClr val="FF0000"/>
                </a:solidFill>
                <a:latin typeface="휴먼엑스포"/>
                <a:cs typeface="휴먼엑스포"/>
              </a:rPr>
              <a:t> </a:t>
            </a:r>
            <a:r>
              <a:rPr sz="2600" spc="-125" dirty="0">
                <a:solidFill>
                  <a:srgbClr val="FF0000"/>
                </a:solidFill>
                <a:latin typeface="휴먼엑스포"/>
                <a:cs typeface="휴먼엑스포"/>
              </a:rPr>
              <a:t>붓</a:t>
            </a:r>
            <a:r>
              <a:rPr sz="26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',</a:t>
            </a:r>
            <a:r>
              <a:rPr sz="2600" spc="-125" dirty="0">
                <a:solidFill>
                  <a:srgbClr val="001F5F"/>
                </a:solidFill>
                <a:latin typeface="휴먼엑스포"/>
                <a:cs typeface="휴먼엑스포"/>
              </a:rPr>
              <a:t>함초롬돋움</a:t>
            </a:r>
            <a:r>
              <a:rPr sz="26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,</a:t>
            </a:r>
            <a:r>
              <a:rPr sz="2600" spc="-125" dirty="0">
                <a:solidFill>
                  <a:srgbClr val="001F5F"/>
                </a:solidFill>
                <a:latin typeface="휴먼엑스포"/>
                <a:cs typeface="휴먼엑스포"/>
              </a:rPr>
              <a:t>궁서체</a:t>
            </a:r>
            <a:r>
              <a:rPr sz="26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6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스타일에서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텍스트의</a:t>
            </a:r>
            <a:r>
              <a:rPr sz="26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유형을</a:t>
            </a:r>
            <a:r>
              <a:rPr sz="26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설정하는</a:t>
            </a:r>
            <a:r>
              <a:rPr sz="2600" spc="-40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방법에</a:t>
            </a:r>
            <a:r>
              <a:rPr sz="26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대해</a:t>
            </a:r>
            <a:r>
              <a:rPr sz="26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0" dirty="0">
                <a:solidFill>
                  <a:srgbClr val="001F5F"/>
                </a:solidFill>
                <a:latin typeface="휴먼엑스포"/>
                <a:cs typeface="휴먼엑스포"/>
              </a:rPr>
              <a:t>알아본다</a:t>
            </a:r>
            <a:r>
              <a:rPr sz="26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.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우선</a:t>
            </a:r>
            <a:r>
              <a:rPr sz="2600" spc="-45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글꼴에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대해</a:t>
            </a:r>
            <a:r>
              <a:rPr sz="26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살펴보고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단락에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대한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스타일</a:t>
            </a:r>
            <a:r>
              <a:rPr sz="26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90" dirty="0">
                <a:solidFill>
                  <a:srgbClr val="001F5F"/>
                </a:solidFill>
                <a:latin typeface="휴먼엑스포"/>
                <a:cs typeface="휴먼엑스포"/>
              </a:rPr>
              <a:t>시트를</a:t>
            </a:r>
            <a:r>
              <a:rPr sz="26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600" spc="-210" dirty="0">
                <a:solidFill>
                  <a:srgbClr val="001F5F"/>
                </a:solidFill>
                <a:latin typeface="휴먼엑스포"/>
                <a:cs typeface="휴먼엑스포"/>
              </a:rPr>
              <a:t>살펴본다</a:t>
            </a:r>
            <a:r>
              <a:rPr sz="2600" spc="-210" dirty="0">
                <a:solidFill>
                  <a:srgbClr val="001F5F"/>
                </a:solidFill>
                <a:latin typeface="한컴산뜻돋움"/>
                <a:cs typeface="한컴산뜻돋움"/>
              </a:rPr>
              <a:t>.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60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17BB6-A5D9-1382-D426-DCB7535CC4A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70640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단위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색상 단위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0084A-8849-BD56-5A98-95C289DB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3" y="1784052"/>
            <a:ext cx="2727960" cy="1752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0D62C5B-8CD9-A229-F10D-FD04DDC0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988840"/>
            <a:ext cx="5781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B4048AF-DE59-51A5-E882-041446AA83D7}"/>
              </a:ext>
            </a:extLst>
          </p:cNvPr>
          <p:cNvGraphicFramePr>
            <a:graphicFrameLocks noGrp="1"/>
          </p:cNvGraphicFramePr>
          <p:nvPr/>
        </p:nvGraphicFramePr>
        <p:xfrm>
          <a:off x="2103706" y="3644900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094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57" y="2075826"/>
            <a:ext cx="11731761" cy="47821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2004" y="3180101"/>
            <a:ext cx="463423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color:red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345" dirty="0">
                <a:solidFill>
                  <a:srgbClr val="001F5F"/>
                </a:solidFill>
                <a:latin typeface="휴먼엑스포"/>
                <a:cs typeface="휴먼엑스포"/>
              </a:rPr>
              <a:t>또는</a:t>
            </a:r>
            <a:endParaRPr sz="2800">
              <a:latin typeface="휴먼엑스포"/>
              <a:cs typeface="휴먼엑스포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color:#FF00000}</a:t>
            </a:r>
            <a:r>
              <a:rPr sz="28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335" dirty="0">
                <a:solidFill>
                  <a:srgbClr val="001F5F"/>
                </a:solidFill>
                <a:latin typeface="휴먼엑스포"/>
                <a:cs typeface="휴먼엑스포"/>
              </a:rPr>
              <a:t>또는</a:t>
            </a:r>
            <a:endParaRPr sz="2800">
              <a:latin typeface="휴먼엑스포"/>
              <a:cs typeface="휴먼엑스포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</a:t>
            </a:r>
            <a:r>
              <a:rPr sz="28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rgb(255,</a:t>
            </a:r>
            <a:r>
              <a:rPr sz="28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0,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0)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P</a:t>
            </a:r>
            <a:r>
              <a:rPr sz="28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</a:t>
            </a:r>
            <a:r>
              <a:rPr sz="28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rgba(255,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0,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0,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1)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697" y="1226916"/>
            <a:ext cx="11015404" cy="5611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spc="-265" dirty="0">
                <a:latin typeface="휴먼엑스포"/>
                <a:cs typeface="휴먼엑스포"/>
              </a:rPr>
              <a:t>이</a:t>
            </a:r>
            <a:r>
              <a:rPr spc="-44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속성은</a:t>
            </a:r>
            <a:r>
              <a:rPr spc="-434" dirty="0">
                <a:latin typeface="휴먼엑스포"/>
                <a:cs typeface="휴먼엑스포"/>
              </a:rPr>
              <a:t> </a:t>
            </a:r>
            <a:r>
              <a:rPr b="1" spc="-180" dirty="0">
                <a:latin typeface="나눔고딕 ExtraBold"/>
                <a:cs typeface="나눔고딕 ExtraBold"/>
              </a:rPr>
              <a:t>텍스트</a:t>
            </a:r>
            <a:r>
              <a:rPr b="1" spc="-200" dirty="0">
                <a:latin typeface="나눔고딕 ExtraBold"/>
                <a:cs typeface="나눔고딕 ExtraBold"/>
              </a:rPr>
              <a:t> </a:t>
            </a:r>
            <a:r>
              <a:rPr b="1" spc="-185" dirty="0">
                <a:latin typeface="나눔고딕 ExtraBold"/>
                <a:cs typeface="나눔고딕 ExtraBold"/>
              </a:rPr>
              <a:t>색상을 </a:t>
            </a:r>
            <a:r>
              <a:rPr b="1" spc="-229" dirty="0">
                <a:latin typeface="나눔고딕 ExtraBold"/>
                <a:cs typeface="나눔고딕 ExtraBold"/>
              </a:rPr>
              <a:t>설정</a:t>
            </a:r>
            <a:r>
              <a:rPr spc="-229" dirty="0">
                <a:latin typeface="휴먼엑스포"/>
                <a:cs typeface="휴먼엑스포"/>
              </a:rPr>
              <a:t>하는</a:t>
            </a:r>
            <a:r>
              <a:rPr spc="-455" dirty="0">
                <a:latin typeface="휴먼엑스포"/>
                <a:cs typeface="휴먼엑스포"/>
              </a:rPr>
              <a:t> </a:t>
            </a:r>
            <a:r>
              <a:rPr spc="-204" dirty="0">
                <a:latin typeface="휴먼엑스포"/>
                <a:cs typeface="휴먼엑스포"/>
              </a:rPr>
              <a:t>것이다</a:t>
            </a:r>
            <a:r>
              <a:rPr spc="-204" dirty="0">
                <a:latin typeface="한컴산뜻돋움"/>
                <a:cs typeface="한컴산뜻돋움"/>
              </a:rPr>
              <a:t>.</a:t>
            </a:r>
            <a:r>
              <a:rPr spc="-100" dirty="0">
                <a:latin typeface="한컴산뜻돋움"/>
                <a:cs typeface="한컴산뜻돋움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사용할</a:t>
            </a:r>
            <a:r>
              <a:rPr spc="-41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수</a:t>
            </a:r>
            <a:r>
              <a:rPr spc="-41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있는</a:t>
            </a:r>
            <a:r>
              <a:rPr spc="-434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값은</a:t>
            </a:r>
            <a:r>
              <a:rPr spc="-41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색상</a:t>
            </a:r>
            <a:r>
              <a:rPr spc="-434" dirty="0">
                <a:latin typeface="휴먼엑스포"/>
                <a:cs typeface="휴먼엑스포"/>
              </a:rPr>
              <a:t> </a:t>
            </a:r>
            <a:r>
              <a:rPr spc="-285" dirty="0">
                <a:latin typeface="휴먼엑스포"/>
                <a:cs typeface="휴먼엑스포"/>
              </a:rPr>
              <a:t>이름이나 </a:t>
            </a:r>
            <a:r>
              <a:rPr spc="-265" dirty="0">
                <a:latin typeface="휴먼엑스포"/>
                <a:cs typeface="휴먼엑스포"/>
              </a:rPr>
              <a:t>색상</a:t>
            </a:r>
            <a:r>
              <a:rPr spc="-440" dirty="0">
                <a:latin typeface="휴먼엑스포"/>
                <a:cs typeface="휴먼엑스포"/>
              </a:rPr>
              <a:t> </a:t>
            </a:r>
            <a:r>
              <a:rPr spc="-185" dirty="0">
                <a:latin typeface="휴먼엑스포"/>
                <a:cs typeface="휴먼엑스포"/>
              </a:rPr>
              <a:t>코드</a:t>
            </a:r>
            <a:r>
              <a:rPr spc="-185" dirty="0">
                <a:latin typeface="한컴산뜻돋움"/>
                <a:cs typeface="한컴산뜻돋움"/>
              </a:rPr>
              <a:t>,</a:t>
            </a:r>
            <a:r>
              <a:rPr spc="-100" dirty="0">
                <a:latin typeface="한컴산뜻돋움"/>
                <a:cs typeface="한컴산뜻돋움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또는</a:t>
            </a:r>
            <a:r>
              <a:rPr spc="-420" dirty="0">
                <a:latin typeface="휴먼엑스포"/>
                <a:cs typeface="휴먼엑스포"/>
              </a:rPr>
              <a:t> </a:t>
            </a:r>
            <a:r>
              <a:rPr spc="-20" dirty="0">
                <a:latin typeface="한컴산뜻돋움"/>
                <a:cs typeface="한컴산뜻돋움"/>
              </a:rPr>
              <a:t>rgb</a:t>
            </a:r>
            <a:r>
              <a:rPr spc="-95" dirty="0">
                <a:latin typeface="한컴산뜻돋움"/>
                <a:cs typeface="한컴산뜻돋움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혼합</a:t>
            </a:r>
            <a:r>
              <a:rPr spc="-415" dirty="0">
                <a:latin typeface="휴먼엑스포"/>
                <a:cs typeface="휴먼엑스포"/>
              </a:rPr>
              <a:t> </a:t>
            </a:r>
            <a:r>
              <a:rPr spc="-220" dirty="0">
                <a:latin typeface="휴먼엑스포"/>
                <a:cs typeface="휴먼엑스포"/>
              </a:rPr>
              <a:t>비율이다</a:t>
            </a:r>
            <a:r>
              <a:rPr spc="-220" dirty="0">
                <a:latin typeface="한컴산뜻돋움"/>
                <a:cs typeface="한컴산뜻돋움"/>
              </a:rPr>
              <a:t>.</a:t>
            </a:r>
            <a:r>
              <a:rPr spc="-110" dirty="0">
                <a:latin typeface="한컴산뜻돋움"/>
                <a:cs typeface="한컴산뜻돋움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예를</a:t>
            </a:r>
            <a:r>
              <a:rPr spc="-415" dirty="0">
                <a:latin typeface="휴먼엑스포"/>
                <a:cs typeface="휴먼엑스포"/>
              </a:rPr>
              <a:t> </a:t>
            </a:r>
            <a:r>
              <a:rPr spc="-185" dirty="0">
                <a:latin typeface="휴먼엑스포"/>
                <a:cs typeface="휴먼엑스포"/>
              </a:rPr>
              <a:t>들어</a:t>
            </a:r>
            <a:r>
              <a:rPr spc="-185" dirty="0">
                <a:latin typeface="한컴산뜻돋움"/>
                <a:cs typeface="한컴산뜻돋움"/>
              </a:rPr>
              <a:t>,</a:t>
            </a:r>
            <a:r>
              <a:rPr spc="-105" dirty="0">
                <a:latin typeface="한컴산뜻돋움"/>
                <a:cs typeface="한컴산뜻돋움"/>
              </a:rPr>
              <a:t> </a:t>
            </a:r>
            <a:r>
              <a:rPr dirty="0">
                <a:latin typeface="한컴산뜻돋움"/>
                <a:cs typeface="한컴산뜻돋움"/>
              </a:rPr>
              <a:t>&lt;P&gt;</a:t>
            </a:r>
            <a:r>
              <a:rPr spc="-80" dirty="0">
                <a:latin typeface="한컴산뜻돋움"/>
                <a:cs typeface="한컴산뜻돋움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태그</a:t>
            </a:r>
            <a:r>
              <a:rPr spc="-434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요소를</a:t>
            </a:r>
            <a:r>
              <a:rPr spc="-42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빨간색으로</a:t>
            </a:r>
            <a:r>
              <a:rPr spc="-434" dirty="0">
                <a:latin typeface="휴먼엑스포"/>
                <a:cs typeface="휴먼엑스포"/>
              </a:rPr>
              <a:t> </a:t>
            </a:r>
            <a:r>
              <a:rPr spc="-275" dirty="0">
                <a:latin typeface="휴먼엑스포"/>
                <a:cs typeface="휴먼엑스포"/>
              </a:rPr>
              <a:t>표시하려고 </a:t>
            </a:r>
            <a:r>
              <a:rPr spc="-265" dirty="0">
                <a:latin typeface="휴먼엑스포"/>
                <a:cs typeface="휴먼엑스포"/>
              </a:rPr>
              <a:t>할</a:t>
            </a:r>
            <a:r>
              <a:rPr spc="-45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경우</a:t>
            </a:r>
            <a:r>
              <a:rPr spc="-44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스타일로</a:t>
            </a:r>
            <a:r>
              <a:rPr spc="-42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정의할</a:t>
            </a:r>
            <a:r>
              <a:rPr spc="-44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때는</a:t>
            </a:r>
            <a:r>
              <a:rPr spc="-42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아래</a:t>
            </a:r>
            <a:r>
              <a:rPr spc="-42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방법</a:t>
            </a:r>
            <a:r>
              <a:rPr spc="-44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중</a:t>
            </a:r>
            <a:r>
              <a:rPr spc="-42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한</a:t>
            </a:r>
            <a:r>
              <a:rPr spc="-42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가지를</a:t>
            </a:r>
            <a:r>
              <a:rPr spc="-440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이용할</a:t>
            </a:r>
            <a:r>
              <a:rPr spc="-425" dirty="0">
                <a:latin typeface="휴먼엑스포"/>
                <a:cs typeface="휴먼엑스포"/>
              </a:rPr>
              <a:t> </a:t>
            </a:r>
            <a:r>
              <a:rPr spc="-265" dirty="0">
                <a:latin typeface="휴먼엑스포"/>
                <a:cs typeface="휴먼엑스포"/>
              </a:rPr>
              <a:t>수</a:t>
            </a:r>
            <a:r>
              <a:rPr spc="-440" dirty="0">
                <a:latin typeface="휴먼엑스포"/>
                <a:cs typeface="휴먼엑스포"/>
              </a:rPr>
              <a:t> </a:t>
            </a:r>
            <a:r>
              <a:rPr spc="-25" dirty="0">
                <a:latin typeface="휴먼엑스포"/>
                <a:cs typeface="휴먼엑스포"/>
              </a:rPr>
              <a:t>있다</a:t>
            </a:r>
            <a:r>
              <a:rPr spc="-25" dirty="0">
                <a:latin typeface="한컴산뜻돋움"/>
                <a:cs typeface="한컴산뜻돋움"/>
              </a:rPr>
              <a:t>.</a:t>
            </a:r>
            <a:endParaRPr dirty="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72923" y="3099257"/>
            <a:ext cx="4882515" cy="2705735"/>
            <a:chOff x="6272923" y="3099257"/>
            <a:chExt cx="4882515" cy="27057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1492" y="3127827"/>
              <a:ext cx="4828249" cy="23334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87211" y="3113544"/>
              <a:ext cx="4853940" cy="2362200"/>
            </a:xfrm>
            <a:custGeom>
              <a:avLst/>
              <a:gdLst/>
              <a:ahLst/>
              <a:cxnLst/>
              <a:rect l="l" t="t" r="r" b="b"/>
              <a:pathLst>
                <a:path w="4853940" h="2362200">
                  <a:moveTo>
                    <a:pt x="0" y="0"/>
                  </a:moveTo>
                  <a:lnTo>
                    <a:pt x="4853495" y="0"/>
                  </a:lnTo>
                  <a:lnTo>
                    <a:pt x="4853495" y="2361755"/>
                  </a:lnTo>
                  <a:lnTo>
                    <a:pt x="0" y="236175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1498" y="5471744"/>
              <a:ext cx="4824915" cy="33262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75239" y="2867121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22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80" dirty="0">
                <a:solidFill>
                  <a:srgbClr val="585858"/>
                </a:solidFill>
                <a:latin typeface="휴먼엑스포"/>
                <a:cs typeface="휴먼엑스포"/>
              </a:rPr>
              <a:t>어문</a:t>
            </a:r>
            <a:r>
              <a:rPr sz="1050" spc="-8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교수자</a:t>
            </a:r>
            <a:r>
              <a:rPr sz="1050" spc="-17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85" dirty="0">
                <a:solidFill>
                  <a:srgbClr val="585858"/>
                </a:solidFill>
                <a:latin typeface="휴먼엑스포"/>
                <a:cs typeface="휴먼엑스포"/>
              </a:rPr>
              <a:t>자체제작</a:t>
            </a:r>
            <a:endParaRPr sz="1050">
              <a:latin typeface="휴먼엑스포"/>
              <a:cs typeface="휴먼엑스포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1508" y="2862237"/>
            <a:ext cx="219424" cy="219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0686E7-AFEC-6757-8E26-E04C56F91A1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 색상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3447689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B134D-5D68-78F8-7604-0D2FAC2A081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 색상 관련 스타일시트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E15DD07-449E-4EAD-D936-AFCE065038F8}"/>
              </a:ext>
            </a:extLst>
          </p:cNvPr>
          <p:cNvGrpSpPr/>
          <p:nvPr/>
        </p:nvGrpSpPr>
        <p:grpSpPr>
          <a:xfrm>
            <a:off x="588263" y="4590288"/>
            <a:ext cx="10762615" cy="1952625"/>
            <a:chOff x="588263" y="4590288"/>
            <a:chExt cx="10762615" cy="19526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98798E87-1A50-6673-DB0A-F68977C5D2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29" y="6266942"/>
              <a:ext cx="10317776" cy="275940"/>
            </a:xfrm>
            <a:prstGeom prst="rect">
              <a:avLst/>
            </a:prstGeom>
          </p:spPr>
        </p:pic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9A6EA737-5525-0501-B837-243CAFDAC63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63" y="4590288"/>
              <a:ext cx="10762488" cy="1685544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32CD943E-37B0-8D5B-7767-40A46C90D70D}"/>
              </a:ext>
            </a:extLst>
          </p:cNvPr>
          <p:cNvSpPr txBox="1"/>
          <p:nvPr/>
        </p:nvSpPr>
        <p:spPr>
          <a:xfrm>
            <a:off x="518148" y="1255001"/>
            <a:ext cx="501650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65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tabLst>
                <a:tab pos="2608580" algn="l"/>
              </a:tabLst>
            </a:pPr>
            <a:r>
              <a:rPr sz="2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#FF0000</a:t>
            </a:r>
            <a:r>
              <a:rPr sz="2400" spc="-10" dirty="0">
                <a:latin typeface="휴먼엑스포"/>
                <a:cs typeface="휴먼엑스포"/>
              </a:rPr>
              <a:t>은</a:t>
            </a:r>
            <a:r>
              <a:rPr sz="2400" dirty="0">
                <a:latin typeface="휴먼엑스포"/>
                <a:cs typeface="휴먼엑스포"/>
              </a:rPr>
              <a:t>	</a:t>
            </a:r>
            <a:r>
              <a:rPr sz="2400" spc="-25" dirty="0">
                <a:latin typeface="휴먼엑스포"/>
                <a:cs typeface="휴먼엑스포"/>
              </a:rPr>
              <a:t>빨간색</a:t>
            </a:r>
            <a:r>
              <a:rPr sz="2400" spc="-25" dirty="0">
                <a:latin typeface="한컴산뜻돋움"/>
                <a:cs typeface="한컴산뜻돋움"/>
              </a:rPr>
              <a:t>(red)</a:t>
            </a:r>
            <a:r>
              <a:rPr sz="2400" spc="-25" dirty="0">
                <a:latin typeface="휴먼엑스포"/>
                <a:cs typeface="휴먼엑스포"/>
              </a:rPr>
              <a:t>과 </a:t>
            </a:r>
            <a:r>
              <a:rPr sz="2400" spc="-265" dirty="0">
                <a:latin typeface="휴먼엑스포"/>
                <a:cs typeface="휴먼엑스포"/>
              </a:rPr>
              <a:t>얼마씩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섞을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것인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말해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주는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195" dirty="0">
                <a:latin typeface="휴먼엑스포"/>
                <a:cs typeface="휴먼엑스포"/>
              </a:rPr>
              <a:t>것이다</a:t>
            </a:r>
            <a:r>
              <a:rPr sz="2400" spc="-19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8F844F10-313A-98C2-8AA6-A013B5107278}"/>
              </a:ext>
            </a:extLst>
          </p:cNvPr>
          <p:cNvSpPr txBox="1"/>
          <p:nvPr/>
        </p:nvSpPr>
        <p:spPr>
          <a:xfrm>
            <a:off x="5720474" y="1501188"/>
            <a:ext cx="2015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휴먼엑스포"/>
                <a:cs typeface="휴먼엑스포"/>
              </a:rPr>
              <a:t>초록색</a:t>
            </a:r>
            <a:r>
              <a:rPr sz="2400" spc="-75" dirty="0">
                <a:latin typeface="한컴산뜻돋움"/>
                <a:cs typeface="한컴산뜻돋움"/>
              </a:rPr>
              <a:t>(green),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864160C-E5F0-E55A-9891-3325C52C58CA}"/>
              </a:ext>
            </a:extLst>
          </p:cNvPr>
          <p:cNvSpPr txBox="1"/>
          <p:nvPr/>
        </p:nvSpPr>
        <p:spPr>
          <a:xfrm>
            <a:off x="8458493" y="1501188"/>
            <a:ext cx="199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휴먼엑스포"/>
                <a:cs typeface="휴먼엑스포"/>
              </a:rPr>
              <a:t>파란색</a:t>
            </a:r>
            <a:r>
              <a:rPr sz="2400" spc="-105" dirty="0">
                <a:latin typeface="한컴산뜻돋움"/>
                <a:cs typeface="한컴산뜻돋움"/>
              </a:rPr>
              <a:t>(blue)</a:t>
            </a:r>
            <a:r>
              <a:rPr sz="2400" spc="-105" dirty="0">
                <a:latin typeface="휴먼엑스포"/>
                <a:cs typeface="휴먼엑스포"/>
              </a:rPr>
              <a:t>를</a:t>
            </a:r>
            <a:endParaRPr sz="2400">
              <a:latin typeface="휴먼엑스포"/>
              <a:cs typeface="휴먼엑스포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8B6425E-35BB-60EF-1153-77520860EDF6}"/>
              </a:ext>
            </a:extLst>
          </p:cNvPr>
          <p:cNvSpPr txBox="1"/>
          <p:nvPr/>
        </p:nvSpPr>
        <p:spPr>
          <a:xfrm>
            <a:off x="975719" y="2588158"/>
            <a:ext cx="9352915" cy="318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0" dirty="0">
                <a:solidFill>
                  <a:srgbClr val="4453EB"/>
                </a:solidFill>
                <a:latin typeface="한컴산뜻돋움"/>
                <a:cs typeface="한컴산뜻돋움"/>
              </a:rPr>
              <a:t>FF</a:t>
            </a:r>
            <a:r>
              <a:rPr sz="3200" spc="-120" dirty="0">
                <a:latin typeface="휴먼엑스포"/>
                <a:cs typeface="휴먼엑스포"/>
              </a:rPr>
              <a:t>는</a:t>
            </a:r>
            <a:r>
              <a:rPr sz="3200" spc="-59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빨간색이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가득</a:t>
            </a:r>
            <a:r>
              <a:rPr sz="3200" spc="-570" dirty="0">
                <a:latin typeface="휴먼엑스포"/>
                <a:cs typeface="휴먼엑스포"/>
              </a:rPr>
              <a:t> </a:t>
            </a:r>
            <a:r>
              <a:rPr sz="3200" spc="-280" dirty="0">
                <a:latin typeface="휴먼엑스포"/>
                <a:cs typeface="휴먼엑스포"/>
              </a:rPr>
              <a:t>들어가고</a:t>
            </a:r>
            <a:r>
              <a:rPr sz="3200" spc="-280" dirty="0">
                <a:latin typeface="한컴산뜻돋움"/>
                <a:cs typeface="한컴산뜻돋움"/>
              </a:rPr>
              <a:t>,</a:t>
            </a:r>
            <a:r>
              <a:rPr sz="3200" spc="-170" dirty="0">
                <a:latin typeface="한컴산뜻돋움"/>
                <a:cs typeface="한컴산뜻돋움"/>
              </a:rPr>
              <a:t> </a:t>
            </a:r>
            <a:r>
              <a:rPr sz="3200" spc="-130" dirty="0">
                <a:solidFill>
                  <a:srgbClr val="4453EB"/>
                </a:solidFill>
                <a:latin typeface="한컴산뜻돋움"/>
                <a:cs typeface="한컴산뜻돋움"/>
              </a:rPr>
              <a:t>00</a:t>
            </a:r>
            <a:r>
              <a:rPr sz="3200" spc="-130" dirty="0">
                <a:latin typeface="휴먼엑스포"/>
                <a:cs typeface="휴먼엑스포"/>
              </a:rPr>
              <a:t>은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초록색이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하나도</a:t>
            </a:r>
            <a:r>
              <a:rPr sz="3200" spc="-590" dirty="0">
                <a:latin typeface="휴먼엑스포"/>
                <a:cs typeface="휴먼엑스포"/>
              </a:rPr>
              <a:t> </a:t>
            </a:r>
            <a:r>
              <a:rPr sz="3200" spc="-355" dirty="0">
                <a:latin typeface="휴먼엑스포"/>
                <a:cs typeface="휴먼엑스포"/>
              </a:rPr>
              <a:t>안</a:t>
            </a:r>
            <a:r>
              <a:rPr sz="3200" spc="-575" dirty="0">
                <a:latin typeface="휴먼엑스포"/>
                <a:cs typeface="휴먼엑스포"/>
              </a:rPr>
              <a:t> </a:t>
            </a:r>
            <a:r>
              <a:rPr sz="3200" spc="-375" dirty="0">
                <a:latin typeface="휴먼엑스포"/>
                <a:cs typeface="휴먼엑스포"/>
              </a:rPr>
              <a:t>섞이고</a:t>
            </a:r>
            <a:endParaRPr sz="3200">
              <a:latin typeface="휴먼엑스포"/>
              <a:cs typeface="휴먼엑스포"/>
            </a:endParaRPr>
          </a:p>
          <a:p>
            <a:pPr marL="12700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마지막</a:t>
            </a:r>
            <a:r>
              <a:rPr sz="2400" spc="-280" dirty="0">
                <a:latin typeface="휴먼엑스포"/>
                <a:cs typeface="휴먼엑스포"/>
              </a:rPr>
              <a:t> </a:t>
            </a:r>
            <a:r>
              <a:rPr sz="3200" spc="-130" dirty="0">
                <a:solidFill>
                  <a:srgbClr val="4453EB"/>
                </a:solidFill>
                <a:latin typeface="한컴산뜻돋움"/>
                <a:cs typeface="한컴산뜻돋움"/>
              </a:rPr>
              <a:t>00</a:t>
            </a:r>
            <a:r>
              <a:rPr sz="3200" spc="-130" dirty="0">
                <a:latin typeface="휴먼엑스포"/>
                <a:cs typeface="휴먼엑스포"/>
              </a:rPr>
              <a:t>은</a:t>
            </a:r>
            <a:r>
              <a:rPr sz="3200" spc="-5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파란색이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하나도</a:t>
            </a:r>
            <a:r>
              <a:rPr sz="3200" spc="-595" dirty="0">
                <a:latin typeface="휴먼엑스포"/>
                <a:cs typeface="휴먼엑스포"/>
              </a:rPr>
              <a:t> </a:t>
            </a:r>
            <a:r>
              <a:rPr sz="3200" spc="-355" dirty="0">
                <a:latin typeface="휴먼엑스포"/>
                <a:cs typeface="휴먼엑스포"/>
              </a:rPr>
              <a:t>안</a:t>
            </a:r>
            <a:r>
              <a:rPr sz="3200" spc="-570" dirty="0">
                <a:latin typeface="휴먼엑스포"/>
                <a:cs typeface="휴먼엑스포"/>
              </a:rPr>
              <a:t> </a:t>
            </a:r>
            <a:r>
              <a:rPr sz="3200" spc="-330" dirty="0">
                <a:latin typeface="휴먼엑스포"/>
                <a:cs typeface="휴먼엑스포"/>
              </a:rPr>
              <a:t>섞였다</a:t>
            </a:r>
            <a:r>
              <a:rPr sz="2400" spc="-330" dirty="0">
                <a:latin typeface="휴먼엑스포"/>
                <a:cs typeface="휴먼엑스포"/>
              </a:rPr>
              <a:t>는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뜻이다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960"/>
              </a:spcBef>
            </a:pPr>
            <a:r>
              <a:rPr sz="2400" spc="-265" dirty="0">
                <a:latin typeface="휴먼엑스포"/>
                <a:cs typeface="휴먼엑스포"/>
              </a:rPr>
              <a:t>이런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식으로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파란색을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나타낸다면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dirty="0">
                <a:solidFill>
                  <a:srgbClr val="4453EB"/>
                </a:solidFill>
                <a:latin typeface="한컴산뜻돋움"/>
                <a:cs typeface="한컴산뜻돋움"/>
              </a:rPr>
              <a:t>#0000FF</a:t>
            </a:r>
            <a:r>
              <a:rPr sz="2400" spc="-10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것이다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한컴산뜻돋움"/>
              <a:cs typeface="한컴산뜻돋움"/>
            </a:endParaRPr>
          </a:p>
          <a:p>
            <a:pPr marL="140335">
              <a:lnSpc>
                <a:spcPct val="100000"/>
              </a:lnSpc>
              <a:tabLst>
                <a:tab pos="5967095" algn="l"/>
              </a:tabLst>
            </a:pPr>
            <a:r>
              <a:rPr sz="5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FFFFFF</a:t>
            </a:r>
            <a:r>
              <a:rPr sz="5400" dirty="0">
                <a:solidFill>
                  <a:srgbClr val="4453EB"/>
                </a:solidFill>
                <a:latin typeface="한컴산뜻돋움"/>
                <a:cs typeface="한컴산뜻돋움"/>
              </a:rPr>
              <a:t>	</a:t>
            </a:r>
            <a:r>
              <a:rPr sz="5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000000</a:t>
            </a:r>
            <a:endParaRPr sz="5400">
              <a:latin typeface="한컴산뜻돋움"/>
              <a:cs typeface="한컴산뜻돋움"/>
            </a:endParaRPr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84F7A09C-8CB8-0CB0-9F78-7CE06886C2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066" y="1606612"/>
            <a:ext cx="232917" cy="232918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8E4D7757-7F6D-65E0-D285-060B29559EE9}"/>
              </a:ext>
            </a:extLst>
          </p:cNvPr>
          <p:cNvSpPr/>
          <p:nvPr/>
        </p:nvSpPr>
        <p:spPr>
          <a:xfrm>
            <a:off x="2544419" y="1497495"/>
            <a:ext cx="556895" cy="384810"/>
          </a:xfrm>
          <a:custGeom>
            <a:avLst/>
            <a:gdLst/>
            <a:ahLst/>
            <a:cxnLst/>
            <a:rect l="l" t="t" r="r" b="b"/>
            <a:pathLst>
              <a:path w="556894" h="384810">
                <a:moveTo>
                  <a:pt x="556590" y="0"/>
                </a:moveTo>
                <a:lnTo>
                  <a:pt x="0" y="0"/>
                </a:lnTo>
                <a:lnTo>
                  <a:pt x="0" y="384314"/>
                </a:lnTo>
                <a:lnTo>
                  <a:pt x="556590" y="384314"/>
                </a:lnTo>
                <a:lnTo>
                  <a:pt x="5565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EE1F5E7-C75A-E085-9989-24558E575B87}"/>
              </a:ext>
            </a:extLst>
          </p:cNvPr>
          <p:cNvSpPr/>
          <p:nvPr/>
        </p:nvSpPr>
        <p:spPr>
          <a:xfrm>
            <a:off x="5115343" y="1497495"/>
            <a:ext cx="556895" cy="384810"/>
          </a:xfrm>
          <a:custGeom>
            <a:avLst/>
            <a:gdLst/>
            <a:ahLst/>
            <a:cxnLst/>
            <a:rect l="l" t="t" r="r" b="b"/>
            <a:pathLst>
              <a:path w="556895" h="384810">
                <a:moveTo>
                  <a:pt x="556590" y="0"/>
                </a:moveTo>
                <a:lnTo>
                  <a:pt x="0" y="0"/>
                </a:lnTo>
                <a:lnTo>
                  <a:pt x="0" y="384314"/>
                </a:lnTo>
                <a:lnTo>
                  <a:pt x="556590" y="384314"/>
                </a:lnTo>
                <a:lnTo>
                  <a:pt x="55659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1D5CA569-925D-A026-6E47-BC95A865E7DE}"/>
              </a:ext>
            </a:extLst>
          </p:cNvPr>
          <p:cNvSpPr/>
          <p:nvPr/>
        </p:nvSpPr>
        <p:spPr>
          <a:xfrm>
            <a:off x="7845285" y="1497495"/>
            <a:ext cx="556895" cy="384810"/>
          </a:xfrm>
          <a:custGeom>
            <a:avLst/>
            <a:gdLst/>
            <a:ahLst/>
            <a:cxnLst/>
            <a:rect l="l" t="t" r="r" b="b"/>
            <a:pathLst>
              <a:path w="556895" h="384810">
                <a:moveTo>
                  <a:pt x="556590" y="0"/>
                </a:moveTo>
                <a:lnTo>
                  <a:pt x="0" y="0"/>
                </a:lnTo>
                <a:lnTo>
                  <a:pt x="0" y="384314"/>
                </a:lnTo>
                <a:lnTo>
                  <a:pt x="556590" y="384314"/>
                </a:lnTo>
                <a:lnTo>
                  <a:pt x="556590" y="0"/>
                </a:lnTo>
                <a:close/>
              </a:path>
            </a:pathLst>
          </a:custGeom>
          <a:solidFill>
            <a:srgbClr val="445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27D992C6-7DCD-B119-BFA0-8FB43BA012D3}"/>
              </a:ext>
            </a:extLst>
          </p:cNvPr>
          <p:cNvGrpSpPr/>
          <p:nvPr/>
        </p:nvGrpSpPr>
        <p:grpSpPr>
          <a:xfrm>
            <a:off x="3598240" y="5055984"/>
            <a:ext cx="6858000" cy="715645"/>
            <a:chOff x="3598240" y="5055984"/>
            <a:chExt cx="6858000" cy="715645"/>
          </a:xfrm>
        </p:grpSpPr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F1C9AD90-9C9C-0D1B-E759-97A81EDAE233}"/>
                </a:ext>
              </a:extLst>
            </p:cNvPr>
            <p:cNvSpPr/>
            <p:nvPr/>
          </p:nvSpPr>
          <p:spPr>
            <a:xfrm>
              <a:off x="3604590" y="5062334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207712F0-CA75-AA3E-585C-F006E42C9EEF}"/>
                </a:ext>
              </a:extLst>
            </p:cNvPr>
            <p:cNvSpPr/>
            <p:nvPr/>
          </p:nvSpPr>
          <p:spPr>
            <a:xfrm>
              <a:off x="3604590" y="5062334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0" y="0"/>
                  </a:moveTo>
                  <a:lnTo>
                    <a:pt x="940904" y="0"/>
                  </a:lnTo>
                  <a:lnTo>
                    <a:pt x="940904" y="702360"/>
                  </a:lnTo>
                  <a:lnTo>
                    <a:pt x="0" y="70236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CC5B47DC-B892-E12A-398F-41458A13878E}"/>
                </a:ext>
              </a:extLst>
            </p:cNvPr>
            <p:cNvSpPr/>
            <p:nvPr/>
          </p:nvSpPr>
          <p:spPr>
            <a:xfrm>
              <a:off x="9515055" y="5062334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AEEA07B9-46F1-4722-D2FE-3D3D6FFBB11E}"/>
                </a:ext>
              </a:extLst>
            </p:cNvPr>
            <p:cNvSpPr/>
            <p:nvPr/>
          </p:nvSpPr>
          <p:spPr>
            <a:xfrm>
              <a:off x="4704520" y="5380383"/>
              <a:ext cx="1878330" cy="14604"/>
            </a:xfrm>
            <a:custGeom>
              <a:avLst/>
              <a:gdLst/>
              <a:ahLst/>
              <a:cxnLst/>
              <a:rect l="l" t="t" r="r" b="b"/>
              <a:pathLst>
                <a:path w="1878329" h="14604">
                  <a:moveTo>
                    <a:pt x="0" y="0"/>
                  </a:moveTo>
                  <a:lnTo>
                    <a:pt x="1878241" y="14401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F029598-2EA8-93DD-F7B5-05E3067283E6}"/>
                </a:ext>
              </a:extLst>
            </p:cNvPr>
            <p:cNvSpPr/>
            <p:nvPr/>
          </p:nvSpPr>
          <p:spPr>
            <a:xfrm>
              <a:off x="6410539" y="5293454"/>
              <a:ext cx="172720" cy="200025"/>
            </a:xfrm>
            <a:custGeom>
              <a:avLst/>
              <a:gdLst/>
              <a:ahLst/>
              <a:cxnLst/>
              <a:rect l="l" t="t" r="r" b="b"/>
              <a:pathLst>
                <a:path w="172720" h="200025">
                  <a:moveTo>
                    <a:pt x="1549" y="0"/>
                  </a:moveTo>
                  <a:lnTo>
                    <a:pt x="172224" y="101333"/>
                  </a:lnTo>
                  <a:lnTo>
                    <a:pt x="0" y="200024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1C4510-21D6-FF62-1C09-80737B1A2185}"/>
              </a:ext>
            </a:extLst>
          </p:cNvPr>
          <p:cNvSpPr txBox="1"/>
          <p:nvPr/>
        </p:nvSpPr>
        <p:spPr>
          <a:xfrm>
            <a:off x="400899" y="95490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색상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6966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40A83-E3FA-DF49-8C43-875466E66CA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 색상 관련 스타일시트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1BECE9E8-E67A-0368-D304-ECB795CBF236}"/>
              </a:ext>
            </a:extLst>
          </p:cNvPr>
          <p:cNvGrpSpPr/>
          <p:nvPr/>
        </p:nvGrpSpPr>
        <p:grpSpPr>
          <a:xfrm>
            <a:off x="588263" y="4059935"/>
            <a:ext cx="10762615" cy="1934210"/>
            <a:chOff x="588263" y="4059935"/>
            <a:chExt cx="10762615" cy="193421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2013BB15-F312-4208-B138-7463D4E1B65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29" y="5717897"/>
              <a:ext cx="10317776" cy="275944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C570A29-FFED-9BF4-CB17-0D76CB084B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63" y="4059935"/>
              <a:ext cx="10762488" cy="1685544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AAAF1BBF-DC2B-8357-AC6D-35DE0AA7BB75}"/>
              </a:ext>
            </a:extLst>
          </p:cNvPr>
          <p:cNvSpPr txBox="1"/>
          <p:nvPr/>
        </p:nvSpPr>
        <p:spPr>
          <a:xfrm>
            <a:off x="440475" y="1571848"/>
            <a:ext cx="100615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685" marR="5080">
              <a:lnSpc>
                <a:spcPct val="100000"/>
              </a:lnSpc>
              <a:spcBef>
                <a:spcPts val="5"/>
              </a:spcBef>
            </a:pPr>
            <a:r>
              <a:rPr sz="2400" spc="-265" dirty="0" err="1">
                <a:latin typeface="휴먼엑스포"/>
                <a:cs typeface="휴먼엑스포"/>
              </a:rPr>
              <a:t>또한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rgb(255,</a:t>
            </a:r>
            <a:r>
              <a:rPr sz="2400" spc="-8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453EB"/>
                </a:solidFill>
                <a:latin typeface="한컴산뜻돋움"/>
                <a:cs typeface="한컴산뜻돋움"/>
              </a:rPr>
              <a:t>0,</a:t>
            </a:r>
            <a:r>
              <a:rPr sz="2400" spc="-8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4453EB"/>
                </a:solidFill>
                <a:latin typeface="한컴산뜻돋움"/>
                <a:cs typeface="한컴산뜻돋움"/>
              </a:rPr>
              <a:t>0)</a:t>
            </a:r>
            <a:r>
              <a:rPr sz="2400" spc="-6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역시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135" dirty="0">
                <a:latin typeface="휴먼엑스포"/>
                <a:cs typeface="휴먼엑스포"/>
              </a:rPr>
              <a:t>빨간색</a:t>
            </a:r>
            <a:r>
              <a:rPr sz="2400" spc="-135" dirty="0">
                <a:latin typeface="한컴산뜻돋움"/>
                <a:cs typeface="한컴산뜻돋움"/>
              </a:rPr>
              <a:t>(red)</a:t>
            </a:r>
            <a:r>
              <a:rPr sz="2400" spc="-135" dirty="0">
                <a:latin typeface="휴먼엑스포"/>
                <a:cs typeface="휴먼엑스포"/>
              </a:rPr>
              <a:t>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85" dirty="0">
                <a:latin typeface="휴먼엑스포"/>
                <a:cs typeface="휴먼엑스포"/>
              </a:rPr>
              <a:t>초록색</a:t>
            </a:r>
            <a:r>
              <a:rPr sz="2400" spc="-85" dirty="0">
                <a:latin typeface="한컴산뜻돋움"/>
                <a:cs typeface="한컴산뜻돋움"/>
              </a:rPr>
              <a:t>(green),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100" dirty="0">
                <a:latin typeface="휴먼엑스포"/>
                <a:cs typeface="휴먼엑스포"/>
              </a:rPr>
              <a:t>파란색</a:t>
            </a:r>
            <a:r>
              <a:rPr sz="2400" spc="-100" dirty="0">
                <a:latin typeface="한컴산뜻돋움"/>
                <a:cs typeface="한컴산뜻돋움"/>
              </a:rPr>
              <a:t>(blue)</a:t>
            </a:r>
            <a:r>
              <a:rPr sz="2400" spc="-100" dirty="0">
                <a:latin typeface="휴먼엑스포"/>
                <a:cs typeface="휴먼엑스포"/>
              </a:rPr>
              <a:t>를 </a:t>
            </a:r>
            <a:r>
              <a:rPr sz="2400" spc="-265" dirty="0">
                <a:latin typeface="휴먼엑스포"/>
                <a:cs typeface="휴먼엑스포"/>
              </a:rPr>
              <a:t>얼마씩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섞을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것인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말해주는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것이다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40D8EB-7221-89FB-099D-1C70EB03E01B}"/>
              </a:ext>
            </a:extLst>
          </p:cNvPr>
          <p:cNvSpPr txBox="1"/>
          <p:nvPr/>
        </p:nvSpPr>
        <p:spPr>
          <a:xfrm>
            <a:off x="754600" y="2651706"/>
            <a:ext cx="9764395" cy="259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12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한컴산뜻돋움"/>
                <a:cs typeface="한컴산뜻돋움"/>
              </a:rPr>
              <a:t>rgb(255,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0,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400" spc="-90" dirty="0">
                <a:latin typeface="한컴산뜻돋움"/>
                <a:cs typeface="한컴산뜻돋움"/>
              </a:rPr>
              <a:t>0)</a:t>
            </a:r>
            <a:r>
              <a:rPr sz="2400" spc="-90" dirty="0">
                <a:latin typeface="휴먼엑스포"/>
                <a:cs typeface="휴먼엑스포"/>
              </a:rPr>
              <a:t>은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3200" spc="-80" dirty="0">
                <a:latin typeface="한컴산뜻돋움"/>
                <a:cs typeface="한컴산뜻돋움"/>
              </a:rPr>
              <a:t>r(red)</a:t>
            </a:r>
            <a:r>
              <a:rPr sz="3200" spc="-80" dirty="0">
                <a:latin typeface="휴먼엑스포"/>
                <a:cs typeface="휴먼엑스포"/>
              </a:rPr>
              <a:t>은</a:t>
            </a:r>
            <a:r>
              <a:rPr sz="3200" spc="-495" dirty="0">
                <a:latin typeface="휴먼엑스포"/>
                <a:cs typeface="휴먼엑스포"/>
              </a:rPr>
              <a:t> </a:t>
            </a:r>
            <a:r>
              <a:rPr sz="3200" spc="-240" dirty="0">
                <a:latin typeface="휴먼엑스포"/>
                <a:cs typeface="휴먼엑스포"/>
              </a:rPr>
              <a:t>가득</a:t>
            </a:r>
            <a:r>
              <a:rPr sz="3200" spc="-240" dirty="0">
                <a:latin typeface="한컴산뜻돋움"/>
                <a:cs typeface="한컴산뜻돋움"/>
              </a:rPr>
              <a:t>,</a:t>
            </a:r>
            <a:r>
              <a:rPr sz="3200" spc="-120" dirty="0">
                <a:latin typeface="한컴산뜻돋움"/>
                <a:cs typeface="한컴산뜻돋움"/>
              </a:rPr>
              <a:t> </a:t>
            </a:r>
            <a:r>
              <a:rPr sz="3200" spc="-65" dirty="0">
                <a:latin typeface="한컴산뜻돋움"/>
                <a:cs typeface="한컴산뜻돋움"/>
              </a:rPr>
              <a:t>g(green)</a:t>
            </a:r>
            <a:r>
              <a:rPr sz="3200" spc="-65" dirty="0">
                <a:latin typeface="휴먼엑스포"/>
                <a:cs typeface="휴먼엑스포"/>
              </a:rPr>
              <a:t>와</a:t>
            </a:r>
            <a:r>
              <a:rPr sz="3200" spc="-480" dirty="0">
                <a:latin typeface="휴먼엑스포"/>
                <a:cs typeface="휴먼엑스포"/>
              </a:rPr>
              <a:t> </a:t>
            </a:r>
            <a:r>
              <a:rPr sz="3200" spc="-55" dirty="0">
                <a:latin typeface="한컴산뜻돋움"/>
                <a:cs typeface="한컴산뜻돋움"/>
              </a:rPr>
              <a:t>b(blue)</a:t>
            </a:r>
            <a:r>
              <a:rPr sz="3200" spc="-55" dirty="0">
                <a:latin typeface="휴먼엑스포"/>
                <a:cs typeface="휴먼엑스포"/>
              </a:rPr>
              <a:t>는</a:t>
            </a:r>
            <a:r>
              <a:rPr sz="3200" spc="-515" dirty="0">
                <a:latin typeface="휴먼엑스포"/>
                <a:cs typeface="휴먼엑스포"/>
              </a:rPr>
              <a:t> </a:t>
            </a:r>
            <a:r>
              <a:rPr sz="3200" spc="-375" dirty="0">
                <a:latin typeface="휴먼엑스포"/>
                <a:cs typeface="휴먼엑스포"/>
              </a:rPr>
              <a:t>하나 </a:t>
            </a:r>
            <a:r>
              <a:rPr sz="3200" spc="-355" dirty="0">
                <a:latin typeface="휴먼엑스포"/>
                <a:cs typeface="휴먼엑스포"/>
              </a:rPr>
              <a:t>도</a:t>
            </a:r>
            <a:r>
              <a:rPr sz="3200" spc="-595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섞지</a:t>
            </a:r>
            <a:r>
              <a:rPr sz="3200" spc="-575" dirty="0">
                <a:latin typeface="휴먼엑스포"/>
                <a:cs typeface="휴먼엑스포"/>
              </a:rPr>
              <a:t> </a:t>
            </a:r>
            <a:r>
              <a:rPr sz="3200" spc="-330" dirty="0">
                <a:latin typeface="휴먼엑스포"/>
                <a:cs typeface="휴먼엑스포"/>
              </a:rPr>
              <a:t>않는다</a:t>
            </a:r>
            <a:r>
              <a:rPr sz="2400" spc="-330" dirty="0">
                <a:latin typeface="휴먼엑스포"/>
                <a:cs typeface="휴먼엑스포"/>
              </a:rPr>
              <a:t>는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뜻이다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1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tabLst>
                <a:tab pos="7062470" algn="l"/>
              </a:tabLst>
            </a:pPr>
            <a:r>
              <a:rPr sz="5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(255,255,255)</a:t>
            </a:r>
            <a:r>
              <a:rPr sz="5400" dirty="0">
                <a:solidFill>
                  <a:srgbClr val="4453EB"/>
                </a:solidFill>
                <a:latin typeface="한컴산뜻돋움"/>
                <a:cs typeface="한컴산뜻돋움"/>
              </a:rPr>
              <a:t>	</a:t>
            </a:r>
            <a:r>
              <a:rPr sz="5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(0,0,0)</a:t>
            </a:r>
            <a:endParaRPr sz="5400">
              <a:latin typeface="한컴산뜻돋움"/>
              <a:cs typeface="한컴산뜻돋움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9A2E5519-28EA-08AD-9014-6BA3CFC71ED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066" y="1670193"/>
            <a:ext cx="232917" cy="232918"/>
          </a:xfrm>
          <a:prstGeom prst="rect">
            <a:avLst/>
          </a:prstGeom>
        </p:spPr>
      </p:pic>
      <p:grpSp>
        <p:nvGrpSpPr>
          <p:cNvPr id="9" name="object 8">
            <a:extLst>
              <a:ext uri="{FF2B5EF4-FFF2-40B4-BE49-F238E27FC236}">
                <a16:creationId xmlns:a16="http://schemas.microsoft.com/office/drawing/2014/main" id="{07694BE3-889A-309D-E7A1-0D088CDE4F52}"/>
              </a:ext>
            </a:extLst>
          </p:cNvPr>
          <p:cNvGrpSpPr/>
          <p:nvPr/>
        </p:nvGrpSpPr>
        <p:grpSpPr>
          <a:xfrm>
            <a:off x="5360771" y="4525898"/>
            <a:ext cx="5586095" cy="715645"/>
            <a:chOff x="5360771" y="4525898"/>
            <a:chExt cx="5586095" cy="715645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07B7F6D-3E46-7A41-7A8F-1D7ABFE94033}"/>
                </a:ext>
              </a:extLst>
            </p:cNvPr>
            <p:cNvSpPr/>
            <p:nvPr/>
          </p:nvSpPr>
          <p:spPr>
            <a:xfrm>
              <a:off x="5367121" y="4532248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2F311464-3D42-97DC-8CA0-3B1E00B215FA}"/>
                </a:ext>
              </a:extLst>
            </p:cNvPr>
            <p:cNvSpPr/>
            <p:nvPr/>
          </p:nvSpPr>
          <p:spPr>
            <a:xfrm>
              <a:off x="5367121" y="4532248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0" y="0"/>
                  </a:moveTo>
                  <a:lnTo>
                    <a:pt x="940904" y="0"/>
                  </a:lnTo>
                  <a:lnTo>
                    <a:pt x="940904" y="702360"/>
                  </a:lnTo>
                  <a:lnTo>
                    <a:pt x="0" y="70236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E89A8C0-A53D-CA8A-DDAD-32CAE248D5E1}"/>
                </a:ext>
              </a:extLst>
            </p:cNvPr>
            <p:cNvSpPr/>
            <p:nvPr/>
          </p:nvSpPr>
          <p:spPr>
            <a:xfrm>
              <a:off x="10005390" y="4532248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BD67F5F-E511-211A-5A66-A89AC464E998}"/>
                </a:ext>
              </a:extLst>
            </p:cNvPr>
            <p:cNvSpPr/>
            <p:nvPr/>
          </p:nvSpPr>
          <p:spPr>
            <a:xfrm>
              <a:off x="6546574" y="4850296"/>
              <a:ext cx="1043940" cy="14604"/>
            </a:xfrm>
            <a:custGeom>
              <a:avLst/>
              <a:gdLst/>
              <a:ahLst/>
              <a:cxnLst/>
              <a:rect l="l" t="t" r="r" b="b"/>
              <a:pathLst>
                <a:path w="1043940" h="14604">
                  <a:moveTo>
                    <a:pt x="0" y="0"/>
                  </a:moveTo>
                  <a:lnTo>
                    <a:pt x="1043355" y="14071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317580ED-54D6-8842-96C5-5CE4ECE0E26E}"/>
                </a:ext>
              </a:extLst>
            </p:cNvPr>
            <p:cNvSpPr/>
            <p:nvPr/>
          </p:nvSpPr>
          <p:spPr>
            <a:xfrm>
              <a:off x="7417145" y="4762045"/>
              <a:ext cx="173355" cy="200025"/>
            </a:xfrm>
            <a:custGeom>
              <a:avLst/>
              <a:gdLst/>
              <a:ahLst/>
              <a:cxnLst/>
              <a:rect l="l" t="t" r="r" b="b"/>
              <a:pathLst>
                <a:path w="173354" h="200025">
                  <a:moveTo>
                    <a:pt x="2705" y="0"/>
                  </a:moveTo>
                  <a:lnTo>
                    <a:pt x="172783" y="102323"/>
                  </a:lnTo>
                  <a:lnTo>
                    <a:pt x="0" y="200012"/>
                  </a:lnTo>
                </a:path>
              </a:pathLst>
            </a:custGeom>
            <a:ln w="5714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12A7610-A4EB-ADDC-F13B-A587A6915100}"/>
              </a:ext>
            </a:extLst>
          </p:cNvPr>
          <p:cNvSpPr txBox="1"/>
          <p:nvPr/>
        </p:nvSpPr>
        <p:spPr>
          <a:xfrm>
            <a:off x="306648" y="9285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4576B8"/>
                </a:solidFill>
              </a:rPr>
              <a:t>색상 코드</a:t>
            </a:r>
          </a:p>
        </p:txBody>
      </p:sp>
    </p:spTree>
    <p:extLst>
      <p:ext uri="{BB962C8B-B14F-4D97-AF65-F5344CB8AC3E}">
        <p14:creationId xmlns:p14="http://schemas.microsoft.com/office/powerpoint/2010/main" val="1705100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E37572-7346-409D-0D26-E1535B6AB8A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 색상 관련 스타일시트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AE7DA85-B2D0-738F-1CF8-A76D91ADBE25}"/>
              </a:ext>
            </a:extLst>
          </p:cNvPr>
          <p:cNvSpPr txBox="1"/>
          <p:nvPr/>
        </p:nvSpPr>
        <p:spPr>
          <a:xfrm>
            <a:off x="138611" y="1655187"/>
            <a:ext cx="10572115" cy="19595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9319">
              <a:lnSpc>
                <a:spcPct val="100000"/>
              </a:lnSpc>
            </a:pPr>
            <a:r>
              <a:rPr sz="2400" spc="-265" dirty="0" err="1">
                <a:latin typeface="휴먼엑스포"/>
                <a:cs typeface="휴먼엑스포"/>
              </a:rPr>
              <a:t>마지막으로</a:t>
            </a:r>
            <a:r>
              <a:rPr sz="2400" spc="-45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rgba(255,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0,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135" dirty="0">
                <a:latin typeface="한컴산뜻돋움"/>
                <a:cs typeface="한컴산뜻돋움"/>
              </a:rPr>
              <a:t>1)</a:t>
            </a:r>
            <a:r>
              <a:rPr sz="2400" spc="-135" dirty="0">
                <a:latin typeface="휴먼엑스포"/>
                <a:cs typeface="휴먼엑스포"/>
              </a:rPr>
              <a:t>에서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75" dirty="0">
                <a:latin typeface="한컴산뜻돋움"/>
                <a:cs typeface="한컴산뜻돋움"/>
              </a:rPr>
              <a:t>rgba</a:t>
            </a:r>
            <a:r>
              <a:rPr sz="2400" spc="-75" dirty="0">
                <a:latin typeface="휴먼엑스포"/>
                <a:cs typeface="휴먼엑스포"/>
              </a:rPr>
              <a:t>의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80" dirty="0">
                <a:latin typeface="한컴산뜻돋움"/>
                <a:cs typeface="한컴산뜻돋움"/>
              </a:rPr>
              <a:t>‘</a:t>
            </a:r>
            <a:r>
              <a:rPr sz="2400" spc="-80" dirty="0">
                <a:solidFill>
                  <a:srgbClr val="4453EB"/>
                </a:solidFill>
                <a:latin typeface="한컴산뜻돋움"/>
                <a:cs typeface="한컴산뜻돋움"/>
              </a:rPr>
              <a:t>a</a:t>
            </a:r>
            <a:r>
              <a:rPr sz="2400" spc="-80" dirty="0">
                <a:latin typeface="한컴산뜻돋움"/>
                <a:cs typeface="한컴산뜻돋움"/>
              </a:rPr>
              <a:t>’</a:t>
            </a:r>
            <a:r>
              <a:rPr sz="2400" spc="-80" dirty="0">
                <a:latin typeface="휴먼엑스포"/>
                <a:cs typeface="휴먼엑스포"/>
              </a:rPr>
              <a:t>는</a:t>
            </a:r>
            <a:r>
              <a:rPr sz="2400" spc="-385" dirty="0">
                <a:latin typeface="휴먼엑스포"/>
                <a:cs typeface="휴먼엑스포"/>
              </a:rPr>
              <a:t> </a:t>
            </a:r>
            <a:r>
              <a:rPr sz="2400" spc="-85" dirty="0">
                <a:solidFill>
                  <a:srgbClr val="4453EB"/>
                </a:solidFill>
                <a:latin typeface="한컴산뜻돋움"/>
                <a:cs typeface="한컴산뜻돋움"/>
              </a:rPr>
              <a:t>alpha</a:t>
            </a:r>
            <a:r>
              <a:rPr sz="2400" spc="-85" dirty="0">
                <a:solidFill>
                  <a:srgbClr val="4453EB"/>
                </a:solidFill>
                <a:latin typeface="휴먼엑스포"/>
                <a:cs typeface="휴먼엑스포"/>
              </a:rPr>
              <a:t>값을</a:t>
            </a:r>
            <a:r>
              <a:rPr sz="2400" spc="-38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453EB"/>
                </a:solidFill>
                <a:latin typeface="휴먼엑스포"/>
                <a:cs typeface="휴먼엑스포"/>
              </a:rPr>
              <a:t>의미</a:t>
            </a:r>
            <a:r>
              <a:rPr sz="2400" spc="-265" dirty="0">
                <a:latin typeface="휴먼엑스포"/>
                <a:cs typeface="휴먼엑스포"/>
              </a:rPr>
              <a:t>하는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80" dirty="0">
                <a:latin typeface="휴먼엑스포"/>
                <a:cs typeface="휴먼엑스포"/>
              </a:rPr>
              <a:t>것이다</a:t>
            </a:r>
            <a:r>
              <a:rPr sz="2400" spc="-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한컴산뜻돋움"/>
              <a:cs typeface="한컴산뜻돋움"/>
            </a:endParaRPr>
          </a:p>
          <a:p>
            <a:pPr marL="908685" marR="5080">
              <a:lnSpc>
                <a:spcPct val="100000"/>
              </a:lnSpc>
            </a:pPr>
            <a:r>
              <a:rPr sz="3200" spc="-190" dirty="0">
                <a:latin typeface="한컴산뜻돋움"/>
                <a:cs typeface="한컴산뜻돋움"/>
              </a:rPr>
              <a:t>(</a:t>
            </a:r>
            <a:r>
              <a:rPr sz="3200" spc="-190" dirty="0">
                <a:latin typeface="휴먼엑스포"/>
                <a:cs typeface="휴먼엑스포"/>
              </a:rPr>
              <a:t>맨</a:t>
            </a:r>
            <a:r>
              <a:rPr sz="3200" spc="-585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뒤의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3200" spc="-190" dirty="0">
                <a:latin typeface="한컴산뜻돋움"/>
                <a:cs typeface="한컴산뜻돋움"/>
              </a:rPr>
              <a:t>1</a:t>
            </a:r>
            <a:r>
              <a:rPr sz="3200" spc="-190" dirty="0">
                <a:latin typeface="휴먼엑스포"/>
                <a:cs typeface="휴먼엑스포"/>
              </a:rPr>
              <a:t>은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알파값</a:t>
            </a:r>
            <a:r>
              <a:rPr sz="3200" spc="-585" dirty="0">
                <a:latin typeface="휴먼엑스포"/>
                <a:cs typeface="휴먼엑스포"/>
              </a:rPr>
              <a:t> </a:t>
            </a:r>
            <a:r>
              <a:rPr sz="3200" spc="-85" dirty="0">
                <a:latin typeface="한컴산뜻돋움"/>
                <a:cs typeface="한컴산뜻돋움"/>
              </a:rPr>
              <a:t>100%</a:t>
            </a:r>
            <a:r>
              <a:rPr sz="3200" spc="-85" dirty="0">
                <a:latin typeface="휴먼엑스포"/>
                <a:cs typeface="휴먼엑스포"/>
              </a:rPr>
              <a:t>를</a:t>
            </a:r>
            <a:r>
              <a:rPr sz="3200" spc="-560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뜻하며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3200" spc="-190" dirty="0">
                <a:latin typeface="한컴산뜻돋움"/>
                <a:cs typeface="한컴산뜻돋움"/>
              </a:rPr>
              <a:t>1</a:t>
            </a:r>
            <a:r>
              <a:rPr sz="3200" spc="-190" dirty="0">
                <a:latin typeface="휴먼엑스포"/>
                <a:cs typeface="휴먼엑스포"/>
              </a:rPr>
              <a:t>이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아닌</a:t>
            </a:r>
            <a:r>
              <a:rPr sz="3200" spc="-585" dirty="0">
                <a:latin typeface="휴먼엑스포"/>
                <a:cs typeface="휴먼엑스포"/>
              </a:rPr>
              <a:t> </a:t>
            </a:r>
            <a:r>
              <a:rPr sz="3200" spc="-100" dirty="0">
                <a:latin typeface="한컴산뜻돋움"/>
                <a:cs typeface="한컴산뜻돋움"/>
              </a:rPr>
              <a:t>0.5</a:t>
            </a:r>
            <a:r>
              <a:rPr sz="3200" spc="-100" dirty="0">
                <a:latin typeface="휴먼엑스포"/>
                <a:cs typeface="휴먼엑스포"/>
              </a:rPr>
              <a:t>를</a:t>
            </a:r>
            <a:r>
              <a:rPr sz="3200" spc="-555" dirty="0">
                <a:latin typeface="휴먼엑스포"/>
                <a:cs typeface="휴먼엑스포"/>
              </a:rPr>
              <a:t> </a:t>
            </a:r>
            <a:r>
              <a:rPr sz="3200" spc="-375" dirty="0">
                <a:latin typeface="휴먼엑스포"/>
                <a:cs typeface="휴먼엑스포"/>
              </a:rPr>
              <a:t>설정하 </a:t>
            </a:r>
            <a:r>
              <a:rPr sz="3200" spc="-355" dirty="0">
                <a:latin typeface="휴먼엑스포"/>
                <a:cs typeface="휴먼엑스포"/>
              </a:rPr>
              <a:t>면</a:t>
            </a:r>
            <a:r>
              <a:rPr sz="3200" spc="-590" dirty="0">
                <a:latin typeface="휴먼엑스포"/>
                <a:cs typeface="휴먼엑스포"/>
              </a:rPr>
              <a:t> </a:t>
            </a:r>
            <a:r>
              <a:rPr sz="3200" spc="-350" dirty="0">
                <a:latin typeface="휴먼엑스포"/>
                <a:cs typeface="휴먼엑스포"/>
              </a:rPr>
              <a:t>투명도는</a:t>
            </a:r>
            <a:r>
              <a:rPr sz="3200" spc="-585" dirty="0">
                <a:latin typeface="휴먼엑스포"/>
                <a:cs typeface="휴먼엑스포"/>
              </a:rPr>
              <a:t> </a:t>
            </a:r>
            <a:r>
              <a:rPr sz="3200" spc="-100" dirty="0">
                <a:latin typeface="한컴산뜻돋움"/>
                <a:cs typeface="한컴산뜻돋움"/>
              </a:rPr>
              <a:t>50%</a:t>
            </a:r>
            <a:r>
              <a:rPr sz="3200" spc="-100" dirty="0">
                <a:latin typeface="휴먼엑스포"/>
                <a:cs typeface="휴먼엑스포"/>
              </a:rPr>
              <a:t>가</a:t>
            </a:r>
            <a:r>
              <a:rPr sz="3200" spc="-565" dirty="0">
                <a:latin typeface="휴먼엑스포"/>
                <a:cs typeface="휴먼엑스포"/>
              </a:rPr>
              <a:t> </a:t>
            </a:r>
            <a:r>
              <a:rPr sz="3200" spc="-20" dirty="0">
                <a:latin typeface="휴먼엑스포"/>
                <a:cs typeface="휴먼엑스포"/>
              </a:rPr>
              <a:t>된다</a:t>
            </a:r>
            <a:r>
              <a:rPr sz="3200" spc="-20" dirty="0">
                <a:latin typeface="한컴산뜻돋움"/>
                <a:cs typeface="한컴산뜻돋움"/>
              </a:rPr>
              <a:t>.)</a:t>
            </a:r>
            <a:endParaRPr sz="3200" dirty="0">
              <a:latin typeface="한컴산뜻돋움"/>
              <a:cs typeface="한컴산뜻돋움"/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BBA50C94-9A4E-6EF6-4188-F737FF3A1BA6}"/>
              </a:ext>
            </a:extLst>
          </p:cNvPr>
          <p:cNvGrpSpPr/>
          <p:nvPr/>
        </p:nvGrpSpPr>
        <p:grpSpPr>
          <a:xfrm>
            <a:off x="659020" y="4170765"/>
            <a:ext cx="10762615" cy="1936750"/>
            <a:chOff x="588263" y="3925836"/>
            <a:chExt cx="10762615" cy="193675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06ADB499-5651-E5D3-92EF-205A12CE60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29" y="5586400"/>
              <a:ext cx="10317776" cy="275944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6681C5F1-D09F-A620-058C-DB822F35201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63" y="3925836"/>
              <a:ext cx="10762488" cy="1685531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AB2D585E-166C-C435-1BAA-59D1BDF5189C}"/>
              </a:ext>
            </a:extLst>
          </p:cNvPr>
          <p:cNvSpPr txBox="1"/>
          <p:nvPr/>
        </p:nvSpPr>
        <p:spPr>
          <a:xfrm>
            <a:off x="1757723" y="4349218"/>
            <a:ext cx="425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4453EB"/>
                </a:solidFill>
                <a:latin typeface="한컴산뜻돋움"/>
                <a:cs typeface="한컴산뜻돋움"/>
              </a:rPr>
              <a:t>1</a:t>
            </a:r>
            <a:endParaRPr sz="5400">
              <a:latin typeface="한컴산뜻돋움"/>
              <a:cs typeface="한컴산뜻돋움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0A671E48-87E8-5F1B-1120-C51532AFCC45}"/>
              </a:ext>
            </a:extLst>
          </p:cNvPr>
          <p:cNvGrpSpPr/>
          <p:nvPr/>
        </p:nvGrpSpPr>
        <p:grpSpPr>
          <a:xfrm>
            <a:off x="2244108" y="4479274"/>
            <a:ext cx="8117205" cy="715645"/>
            <a:chOff x="2173351" y="4234345"/>
            <a:chExt cx="8117205" cy="715645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5EB31A5-2CE9-6C9A-A7DC-5CBF98AA276F}"/>
                </a:ext>
              </a:extLst>
            </p:cNvPr>
            <p:cNvSpPr/>
            <p:nvPr/>
          </p:nvSpPr>
          <p:spPr>
            <a:xfrm>
              <a:off x="9342780" y="4240695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FF58ABF-DA42-E24E-FDA3-851D33958B68}"/>
                </a:ext>
              </a:extLst>
            </p:cNvPr>
            <p:cNvSpPr/>
            <p:nvPr/>
          </p:nvSpPr>
          <p:spPr>
            <a:xfrm>
              <a:off x="9342780" y="4240695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0" y="0"/>
                  </a:moveTo>
                  <a:lnTo>
                    <a:pt x="940904" y="0"/>
                  </a:lnTo>
                  <a:lnTo>
                    <a:pt x="940904" y="702360"/>
                  </a:lnTo>
                  <a:lnTo>
                    <a:pt x="0" y="70236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DD2AD83-052C-422D-9035-C5496BB21407}"/>
                </a:ext>
              </a:extLst>
            </p:cNvPr>
            <p:cNvSpPr/>
            <p:nvPr/>
          </p:nvSpPr>
          <p:spPr>
            <a:xfrm>
              <a:off x="6029744" y="4240695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70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875B285-3B2C-1CF7-BFA9-9D73E68FCC91}"/>
                </a:ext>
              </a:extLst>
            </p:cNvPr>
            <p:cNvSpPr/>
            <p:nvPr/>
          </p:nvSpPr>
          <p:spPr>
            <a:xfrm>
              <a:off x="3339547" y="4558747"/>
              <a:ext cx="1202690" cy="14604"/>
            </a:xfrm>
            <a:custGeom>
              <a:avLst/>
              <a:gdLst/>
              <a:ahLst/>
              <a:cxnLst/>
              <a:rect l="l" t="t" r="r" b="b"/>
              <a:pathLst>
                <a:path w="1202689" h="14604">
                  <a:moveTo>
                    <a:pt x="0" y="0"/>
                  </a:moveTo>
                  <a:lnTo>
                    <a:pt x="1202385" y="14173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106320A-E2EE-65FF-661D-5D9B1868DDAA}"/>
                </a:ext>
              </a:extLst>
            </p:cNvPr>
            <p:cNvSpPr/>
            <p:nvPr/>
          </p:nvSpPr>
          <p:spPr>
            <a:xfrm>
              <a:off x="4369311" y="4470883"/>
              <a:ext cx="172720" cy="200025"/>
            </a:xfrm>
            <a:custGeom>
              <a:avLst/>
              <a:gdLst/>
              <a:ahLst/>
              <a:cxnLst/>
              <a:rect l="l" t="t" r="r" b="b"/>
              <a:pathLst>
                <a:path w="172720" h="200025">
                  <a:moveTo>
                    <a:pt x="2362" y="0"/>
                  </a:moveTo>
                  <a:lnTo>
                    <a:pt x="172618" y="102031"/>
                  </a:lnTo>
                  <a:lnTo>
                    <a:pt x="0" y="200012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A69E44B-2F22-1C08-D4D1-C083407A743C}"/>
                </a:ext>
              </a:extLst>
            </p:cNvPr>
            <p:cNvSpPr/>
            <p:nvPr/>
          </p:nvSpPr>
          <p:spPr>
            <a:xfrm>
              <a:off x="2173351" y="4240695"/>
              <a:ext cx="941069" cy="702945"/>
            </a:xfrm>
            <a:custGeom>
              <a:avLst/>
              <a:gdLst/>
              <a:ahLst/>
              <a:cxnLst/>
              <a:rect l="l" t="t" r="r" b="b"/>
              <a:pathLst>
                <a:path w="941069" h="702945">
                  <a:moveTo>
                    <a:pt x="940904" y="0"/>
                  </a:moveTo>
                  <a:lnTo>
                    <a:pt x="0" y="0"/>
                  </a:lnTo>
                  <a:lnTo>
                    <a:pt x="0" y="702360"/>
                  </a:lnTo>
                  <a:lnTo>
                    <a:pt x="940904" y="702360"/>
                  </a:lnTo>
                  <a:lnTo>
                    <a:pt x="940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F6369B0E-18D9-3FA2-E1D2-0F296C2C5C67}"/>
              </a:ext>
            </a:extLst>
          </p:cNvPr>
          <p:cNvSpPr txBox="1"/>
          <p:nvPr/>
        </p:nvSpPr>
        <p:spPr>
          <a:xfrm>
            <a:off x="1422959" y="5190622"/>
            <a:ext cx="107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4453EB"/>
                </a:solidFill>
                <a:latin typeface="한컴산뜻돋움"/>
                <a:cs typeface="한컴산뜻돋움"/>
              </a:rPr>
              <a:t>alpha</a:t>
            </a:r>
            <a:r>
              <a:rPr sz="2400" spc="-45" dirty="0">
                <a:solidFill>
                  <a:srgbClr val="4453EB"/>
                </a:solidFill>
                <a:latin typeface="휴먼엑스포"/>
                <a:cs typeface="휴먼엑스포"/>
              </a:rPr>
              <a:t>값</a:t>
            </a:r>
            <a:endParaRPr sz="2400">
              <a:latin typeface="휴먼엑스포"/>
              <a:cs typeface="휴먼엑스포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36B9CBA-E615-E12F-AF33-6155FC49FABA}"/>
              </a:ext>
            </a:extLst>
          </p:cNvPr>
          <p:cNvSpPr txBox="1"/>
          <p:nvPr/>
        </p:nvSpPr>
        <p:spPr>
          <a:xfrm>
            <a:off x="4894935" y="4307718"/>
            <a:ext cx="4782820" cy="12744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425"/>
              </a:spcBef>
              <a:tabLst>
                <a:tab pos="4013200" algn="l"/>
              </a:tabLst>
            </a:pPr>
            <a:r>
              <a:rPr sz="5400" spc="-25" dirty="0">
                <a:solidFill>
                  <a:srgbClr val="4453EB"/>
                </a:solidFill>
                <a:latin typeface="한컴산뜻돋움"/>
                <a:cs typeface="한컴산뜻돋움"/>
              </a:rPr>
              <a:t>0.5</a:t>
            </a:r>
            <a:r>
              <a:rPr sz="5400" dirty="0">
                <a:solidFill>
                  <a:srgbClr val="4453EB"/>
                </a:solidFill>
                <a:latin typeface="한컴산뜻돋움"/>
                <a:cs typeface="한컴산뜻돋움"/>
              </a:rPr>
              <a:t>	</a:t>
            </a:r>
            <a:r>
              <a:rPr sz="5400" spc="-60" dirty="0">
                <a:solidFill>
                  <a:srgbClr val="4453EB"/>
                </a:solidFill>
                <a:latin typeface="한컴산뜻돋움"/>
                <a:cs typeface="한컴산뜻돋움"/>
              </a:rPr>
              <a:t>0</a:t>
            </a:r>
            <a:endParaRPr sz="5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3723004" algn="l"/>
              </a:tabLst>
            </a:pPr>
            <a:r>
              <a:rPr sz="24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alpha</a:t>
            </a:r>
            <a:r>
              <a:rPr sz="2400" spc="-10" dirty="0">
                <a:solidFill>
                  <a:srgbClr val="4453EB"/>
                </a:solidFill>
                <a:latin typeface="휴먼엑스포"/>
                <a:cs typeface="휴먼엑스포"/>
              </a:rPr>
              <a:t>값</a:t>
            </a:r>
            <a:r>
              <a:rPr sz="2400" dirty="0">
                <a:solidFill>
                  <a:srgbClr val="4453EB"/>
                </a:solidFill>
                <a:latin typeface="휴먼엑스포"/>
                <a:cs typeface="휴먼엑스포"/>
              </a:rPr>
              <a:t>	</a:t>
            </a:r>
            <a:r>
              <a:rPr sz="2400" spc="-45" dirty="0">
                <a:solidFill>
                  <a:srgbClr val="4453EB"/>
                </a:solidFill>
                <a:latin typeface="한컴산뜻돋움"/>
                <a:cs typeface="한컴산뜻돋움"/>
              </a:rPr>
              <a:t>alpha</a:t>
            </a:r>
            <a:r>
              <a:rPr sz="2400" spc="-45" dirty="0">
                <a:solidFill>
                  <a:srgbClr val="4453EB"/>
                </a:solidFill>
                <a:latin typeface="휴먼엑스포"/>
                <a:cs typeface="휴먼엑스포"/>
              </a:rPr>
              <a:t>값</a:t>
            </a:r>
            <a:endParaRPr sz="2400">
              <a:latin typeface="휴먼엑스포"/>
              <a:cs typeface="휴먼엑스포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FA7BDE14-DDB5-A7C2-56B8-FBAD0765E558}"/>
              </a:ext>
            </a:extLst>
          </p:cNvPr>
          <p:cNvGrpSpPr/>
          <p:nvPr/>
        </p:nvGrpSpPr>
        <p:grpSpPr>
          <a:xfrm>
            <a:off x="7330878" y="4687237"/>
            <a:ext cx="1259840" cy="257175"/>
            <a:chOff x="7260121" y="4442308"/>
            <a:chExt cx="1259840" cy="25717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60B8900-E74B-C735-4F2C-C80C7D489E95}"/>
                </a:ext>
              </a:extLst>
            </p:cNvPr>
            <p:cNvSpPr/>
            <p:nvPr/>
          </p:nvSpPr>
          <p:spPr>
            <a:xfrm>
              <a:off x="7288696" y="4558747"/>
              <a:ext cx="1202690" cy="14604"/>
            </a:xfrm>
            <a:custGeom>
              <a:avLst/>
              <a:gdLst/>
              <a:ahLst/>
              <a:cxnLst/>
              <a:rect l="l" t="t" r="r" b="b"/>
              <a:pathLst>
                <a:path w="1202690" h="14604">
                  <a:moveTo>
                    <a:pt x="0" y="0"/>
                  </a:moveTo>
                  <a:lnTo>
                    <a:pt x="1202385" y="14173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EF34DA9A-5537-C05B-D5F0-24F0B813B236}"/>
                </a:ext>
              </a:extLst>
            </p:cNvPr>
            <p:cNvSpPr/>
            <p:nvPr/>
          </p:nvSpPr>
          <p:spPr>
            <a:xfrm>
              <a:off x="8318460" y="4470883"/>
              <a:ext cx="172720" cy="200025"/>
            </a:xfrm>
            <a:custGeom>
              <a:avLst/>
              <a:gdLst/>
              <a:ahLst/>
              <a:cxnLst/>
              <a:rect l="l" t="t" r="r" b="b"/>
              <a:pathLst>
                <a:path w="172720" h="200025">
                  <a:moveTo>
                    <a:pt x="2362" y="0"/>
                  </a:moveTo>
                  <a:lnTo>
                    <a:pt x="172618" y="102031"/>
                  </a:lnTo>
                  <a:lnTo>
                    <a:pt x="0" y="200012"/>
                  </a:lnTo>
                </a:path>
              </a:pathLst>
            </a:custGeom>
            <a:ln w="571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36A23800-433B-87EF-E48E-FE07109B13CD}"/>
              </a:ext>
            </a:extLst>
          </p:cNvPr>
          <p:cNvSpPr txBox="1"/>
          <p:nvPr/>
        </p:nvSpPr>
        <p:spPr>
          <a:xfrm>
            <a:off x="425620" y="990337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색상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7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코드</a:t>
            </a:r>
            <a:endParaRPr sz="2400" dirty="0">
              <a:latin typeface="나눔고딕 ExtraBold"/>
              <a:cs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3584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620" y="990337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색상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7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코드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5199" y="1782445"/>
            <a:ext cx="9580880" cy="4515485"/>
            <a:chOff x="1265199" y="1782445"/>
            <a:chExt cx="9580880" cy="4515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787" y="1811022"/>
              <a:ext cx="9525132" cy="41592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9486" y="1796732"/>
              <a:ext cx="9552305" cy="4182745"/>
            </a:xfrm>
            <a:custGeom>
              <a:avLst/>
              <a:gdLst/>
              <a:ahLst/>
              <a:cxnLst/>
              <a:rect l="l" t="t" r="r" b="b"/>
              <a:pathLst>
                <a:path w="9552305" h="4182745">
                  <a:moveTo>
                    <a:pt x="0" y="0"/>
                  </a:moveTo>
                  <a:lnTo>
                    <a:pt x="9551949" y="0"/>
                  </a:lnTo>
                  <a:lnTo>
                    <a:pt x="9551949" y="4182287"/>
                  </a:lnTo>
                  <a:lnTo>
                    <a:pt x="0" y="418228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451" y="5964734"/>
              <a:ext cx="9377972" cy="3326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963954" y="1529110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22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80" dirty="0">
                <a:solidFill>
                  <a:srgbClr val="585858"/>
                </a:solidFill>
                <a:latin typeface="휴먼엑스포"/>
                <a:cs typeface="휴먼엑스포"/>
              </a:rPr>
              <a:t>어문</a:t>
            </a:r>
            <a:r>
              <a:rPr sz="1050" spc="-8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교수자</a:t>
            </a:r>
            <a:r>
              <a:rPr sz="1050" spc="-17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85" dirty="0">
                <a:solidFill>
                  <a:srgbClr val="585858"/>
                </a:solidFill>
                <a:latin typeface="휴먼엑스포"/>
                <a:cs typeface="휴먼엑스포"/>
              </a:rPr>
              <a:t>자체제작</a:t>
            </a:r>
            <a:endParaRPr sz="1050">
              <a:latin typeface="휴먼엑스포"/>
              <a:cs typeface="휴먼엑스포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0218" y="1524228"/>
            <a:ext cx="219417" cy="219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8D9095-5A8C-E33F-5ED3-7E57B0E9FC0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글자 색상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2248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69500-AAA2-D63B-A2FC-9BEB6210ED8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꾸미기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619EF8-8EEB-C62F-44EA-6F398830E887}"/>
              </a:ext>
            </a:extLst>
          </p:cNvPr>
          <p:cNvSpPr/>
          <p:nvPr/>
        </p:nvSpPr>
        <p:spPr>
          <a:xfrm>
            <a:off x="7020180" y="1266596"/>
            <a:ext cx="598805" cy="5035550"/>
          </a:xfrm>
          <a:custGeom>
            <a:avLst/>
            <a:gdLst/>
            <a:ahLst/>
            <a:cxnLst/>
            <a:rect l="l" t="t" r="r" b="b"/>
            <a:pathLst>
              <a:path w="598804" h="5035550">
                <a:moveTo>
                  <a:pt x="598373" y="4735868"/>
                </a:moveTo>
                <a:lnTo>
                  <a:pt x="594448" y="4687341"/>
                </a:lnTo>
                <a:lnTo>
                  <a:pt x="583120" y="4641304"/>
                </a:lnTo>
                <a:lnTo>
                  <a:pt x="564972" y="4598378"/>
                </a:lnTo>
                <a:lnTo>
                  <a:pt x="540639" y="4559173"/>
                </a:lnTo>
                <a:lnTo>
                  <a:pt x="510743" y="4524311"/>
                </a:lnTo>
                <a:lnTo>
                  <a:pt x="475881" y="4494415"/>
                </a:lnTo>
                <a:lnTo>
                  <a:pt x="436676" y="4470082"/>
                </a:lnTo>
                <a:lnTo>
                  <a:pt x="393750" y="4451934"/>
                </a:lnTo>
                <a:lnTo>
                  <a:pt x="347713" y="4440606"/>
                </a:lnTo>
                <a:lnTo>
                  <a:pt x="299186" y="4436681"/>
                </a:lnTo>
                <a:lnTo>
                  <a:pt x="250647" y="4440606"/>
                </a:lnTo>
                <a:lnTo>
                  <a:pt x="204609" y="4451934"/>
                </a:lnTo>
                <a:lnTo>
                  <a:pt x="161683" y="4470082"/>
                </a:lnTo>
                <a:lnTo>
                  <a:pt x="122478" y="4494415"/>
                </a:lnTo>
                <a:lnTo>
                  <a:pt x="87617" y="4524311"/>
                </a:lnTo>
                <a:lnTo>
                  <a:pt x="57721" y="4559173"/>
                </a:lnTo>
                <a:lnTo>
                  <a:pt x="33388" y="4598378"/>
                </a:lnTo>
                <a:lnTo>
                  <a:pt x="15240" y="4641304"/>
                </a:lnTo>
                <a:lnTo>
                  <a:pt x="3911" y="4687341"/>
                </a:lnTo>
                <a:lnTo>
                  <a:pt x="0" y="4735868"/>
                </a:lnTo>
                <a:lnTo>
                  <a:pt x="3911" y="4784407"/>
                </a:lnTo>
                <a:lnTo>
                  <a:pt x="15240" y="4830445"/>
                </a:lnTo>
                <a:lnTo>
                  <a:pt x="33388" y="4873371"/>
                </a:lnTo>
                <a:lnTo>
                  <a:pt x="57721" y="4912563"/>
                </a:lnTo>
                <a:lnTo>
                  <a:pt x="87617" y="4947424"/>
                </a:lnTo>
                <a:lnTo>
                  <a:pt x="122478" y="4977333"/>
                </a:lnTo>
                <a:lnTo>
                  <a:pt x="161683" y="5001666"/>
                </a:lnTo>
                <a:lnTo>
                  <a:pt x="204609" y="5019802"/>
                </a:lnTo>
                <a:lnTo>
                  <a:pt x="250647" y="5031143"/>
                </a:lnTo>
                <a:lnTo>
                  <a:pt x="299186" y="5035054"/>
                </a:lnTo>
                <a:lnTo>
                  <a:pt x="347713" y="5031143"/>
                </a:lnTo>
                <a:lnTo>
                  <a:pt x="393750" y="5019802"/>
                </a:lnTo>
                <a:lnTo>
                  <a:pt x="436676" y="5001666"/>
                </a:lnTo>
                <a:lnTo>
                  <a:pt x="475881" y="4977333"/>
                </a:lnTo>
                <a:lnTo>
                  <a:pt x="510743" y="4947424"/>
                </a:lnTo>
                <a:lnTo>
                  <a:pt x="540639" y="4912563"/>
                </a:lnTo>
                <a:lnTo>
                  <a:pt x="564972" y="4873371"/>
                </a:lnTo>
                <a:lnTo>
                  <a:pt x="583120" y="4830445"/>
                </a:lnTo>
                <a:lnTo>
                  <a:pt x="594448" y="4784407"/>
                </a:lnTo>
                <a:lnTo>
                  <a:pt x="598373" y="4735868"/>
                </a:lnTo>
                <a:close/>
              </a:path>
              <a:path w="598804" h="5035550">
                <a:moveTo>
                  <a:pt x="598373" y="3979126"/>
                </a:moveTo>
                <a:lnTo>
                  <a:pt x="594448" y="3930599"/>
                </a:lnTo>
                <a:lnTo>
                  <a:pt x="583120" y="3884561"/>
                </a:lnTo>
                <a:lnTo>
                  <a:pt x="564972" y="3841635"/>
                </a:lnTo>
                <a:lnTo>
                  <a:pt x="540639" y="3802430"/>
                </a:lnTo>
                <a:lnTo>
                  <a:pt x="510743" y="3767569"/>
                </a:lnTo>
                <a:lnTo>
                  <a:pt x="475881" y="3737660"/>
                </a:lnTo>
                <a:lnTo>
                  <a:pt x="436676" y="3713340"/>
                </a:lnTo>
                <a:lnTo>
                  <a:pt x="393750" y="3695192"/>
                </a:lnTo>
                <a:lnTo>
                  <a:pt x="347713" y="3683851"/>
                </a:lnTo>
                <a:lnTo>
                  <a:pt x="299186" y="3679939"/>
                </a:lnTo>
                <a:lnTo>
                  <a:pt x="250647" y="3683851"/>
                </a:lnTo>
                <a:lnTo>
                  <a:pt x="204609" y="3695192"/>
                </a:lnTo>
                <a:lnTo>
                  <a:pt x="161683" y="3713340"/>
                </a:lnTo>
                <a:lnTo>
                  <a:pt x="122478" y="3737660"/>
                </a:lnTo>
                <a:lnTo>
                  <a:pt x="87617" y="3767569"/>
                </a:lnTo>
                <a:lnTo>
                  <a:pt x="57721" y="3802430"/>
                </a:lnTo>
                <a:lnTo>
                  <a:pt x="33388" y="3841635"/>
                </a:lnTo>
                <a:lnTo>
                  <a:pt x="15240" y="3884561"/>
                </a:lnTo>
                <a:lnTo>
                  <a:pt x="3911" y="3930599"/>
                </a:lnTo>
                <a:lnTo>
                  <a:pt x="0" y="3979126"/>
                </a:lnTo>
                <a:lnTo>
                  <a:pt x="3911" y="4027652"/>
                </a:lnTo>
                <a:lnTo>
                  <a:pt x="15240" y="4073690"/>
                </a:lnTo>
                <a:lnTo>
                  <a:pt x="33388" y="4116616"/>
                </a:lnTo>
                <a:lnTo>
                  <a:pt x="57721" y="4155821"/>
                </a:lnTo>
                <a:lnTo>
                  <a:pt x="87617" y="4190682"/>
                </a:lnTo>
                <a:lnTo>
                  <a:pt x="122478" y="4220591"/>
                </a:lnTo>
                <a:lnTo>
                  <a:pt x="161683" y="4244924"/>
                </a:lnTo>
                <a:lnTo>
                  <a:pt x="204609" y="4263060"/>
                </a:lnTo>
                <a:lnTo>
                  <a:pt x="250647" y="4274401"/>
                </a:lnTo>
                <a:lnTo>
                  <a:pt x="299186" y="4278312"/>
                </a:lnTo>
                <a:lnTo>
                  <a:pt x="347713" y="4274401"/>
                </a:lnTo>
                <a:lnTo>
                  <a:pt x="393750" y="4263060"/>
                </a:lnTo>
                <a:lnTo>
                  <a:pt x="436676" y="4244924"/>
                </a:lnTo>
                <a:lnTo>
                  <a:pt x="475881" y="4220591"/>
                </a:lnTo>
                <a:lnTo>
                  <a:pt x="510743" y="4190682"/>
                </a:lnTo>
                <a:lnTo>
                  <a:pt x="540639" y="4155821"/>
                </a:lnTo>
                <a:lnTo>
                  <a:pt x="564972" y="4116616"/>
                </a:lnTo>
                <a:lnTo>
                  <a:pt x="583120" y="4073690"/>
                </a:lnTo>
                <a:lnTo>
                  <a:pt x="594448" y="4027652"/>
                </a:lnTo>
                <a:lnTo>
                  <a:pt x="598373" y="3979126"/>
                </a:lnTo>
                <a:close/>
              </a:path>
              <a:path w="598804" h="5035550">
                <a:moveTo>
                  <a:pt x="598373" y="3264420"/>
                </a:moveTo>
                <a:lnTo>
                  <a:pt x="594448" y="3215894"/>
                </a:lnTo>
                <a:lnTo>
                  <a:pt x="583120" y="3169856"/>
                </a:lnTo>
                <a:lnTo>
                  <a:pt x="564972" y="3126930"/>
                </a:lnTo>
                <a:lnTo>
                  <a:pt x="540639" y="3087725"/>
                </a:lnTo>
                <a:lnTo>
                  <a:pt x="510743" y="3052864"/>
                </a:lnTo>
                <a:lnTo>
                  <a:pt x="475881" y="3022955"/>
                </a:lnTo>
                <a:lnTo>
                  <a:pt x="436676" y="2998635"/>
                </a:lnTo>
                <a:lnTo>
                  <a:pt x="393750" y="2980486"/>
                </a:lnTo>
                <a:lnTo>
                  <a:pt x="347713" y="2969145"/>
                </a:lnTo>
                <a:lnTo>
                  <a:pt x="299186" y="2965234"/>
                </a:lnTo>
                <a:lnTo>
                  <a:pt x="250647" y="2969145"/>
                </a:lnTo>
                <a:lnTo>
                  <a:pt x="204609" y="2980486"/>
                </a:lnTo>
                <a:lnTo>
                  <a:pt x="161683" y="2998635"/>
                </a:lnTo>
                <a:lnTo>
                  <a:pt x="122478" y="3022955"/>
                </a:lnTo>
                <a:lnTo>
                  <a:pt x="87617" y="3052864"/>
                </a:lnTo>
                <a:lnTo>
                  <a:pt x="57721" y="3087725"/>
                </a:lnTo>
                <a:lnTo>
                  <a:pt x="33388" y="3126930"/>
                </a:lnTo>
                <a:lnTo>
                  <a:pt x="15240" y="3169856"/>
                </a:lnTo>
                <a:lnTo>
                  <a:pt x="3911" y="3215894"/>
                </a:lnTo>
                <a:lnTo>
                  <a:pt x="0" y="3264420"/>
                </a:lnTo>
                <a:lnTo>
                  <a:pt x="3911" y="3312947"/>
                </a:lnTo>
                <a:lnTo>
                  <a:pt x="15240" y="3358985"/>
                </a:lnTo>
                <a:lnTo>
                  <a:pt x="33388" y="3401911"/>
                </a:lnTo>
                <a:lnTo>
                  <a:pt x="57721" y="3441115"/>
                </a:lnTo>
                <a:lnTo>
                  <a:pt x="87617" y="3475977"/>
                </a:lnTo>
                <a:lnTo>
                  <a:pt x="122478" y="3505885"/>
                </a:lnTo>
                <a:lnTo>
                  <a:pt x="161683" y="3530219"/>
                </a:lnTo>
                <a:lnTo>
                  <a:pt x="204609" y="3548354"/>
                </a:lnTo>
                <a:lnTo>
                  <a:pt x="250647" y="3559695"/>
                </a:lnTo>
                <a:lnTo>
                  <a:pt x="299186" y="3563607"/>
                </a:lnTo>
                <a:lnTo>
                  <a:pt x="347713" y="3559695"/>
                </a:lnTo>
                <a:lnTo>
                  <a:pt x="393750" y="3548354"/>
                </a:lnTo>
                <a:lnTo>
                  <a:pt x="436676" y="3530219"/>
                </a:lnTo>
                <a:lnTo>
                  <a:pt x="475881" y="3505885"/>
                </a:lnTo>
                <a:lnTo>
                  <a:pt x="510743" y="3475977"/>
                </a:lnTo>
                <a:lnTo>
                  <a:pt x="540639" y="3441115"/>
                </a:lnTo>
                <a:lnTo>
                  <a:pt x="564972" y="3401911"/>
                </a:lnTo>
                <a:lnTo>
                  <a:pt x="583120" y="3358985"/>
                </a:lnTo>
                <a:lnTo>
                  <a:pt x="594448" y="3312947"/>
                </a:lnTo>
                <a:lnTo>
                  <a:pt x="598373" y="3264420"/>
                </a:lnTo>
                <a:close/>
              </a:path>
              <a:path w="598804" h="5035550">
                <a:moveTo>
                  <a:pt x="598373" y="2474480"/>
                </a:moveTo>
                <a:lnTo>
                  <a:pt x="594448" y="2425954"/>
                </a:lnTo>
                <a:lnTo>
                  <a:pt x="583120" y="2379916"/>
                </a:lnTo>
                <a:lnTo>
                  <a:pt x="564972" y="2336990"/>
                </a:lnTo>
                <a:lnTo>
                  <a:pt x="540639" y="2297785"/>
                </a:lnTo>
                <a:lnTo>
                  <a:pt x="510743" y="2262924"/>
                </a:lnTo>
                <a:lnTo>
                  <a:pt x="475881" y="2233015"/>
                </a:lnTo>
                <a:lnTo>
                  <a:pt x="436676" y="2208695"/>
                </a:lnTo>
                <a:lnTo>
                  <a:pt x="393750" y="2190546"/>
                </a:lnTo>
                <a:lnTo>
                  <a:pt x="347713" y="2179218"/>
                </a:lnTo>
                <a:lnTo>
                  <a:pt x="299186" y="2175294"/>
                </a:lnTo>
                <a:lnTo>
                  <a:pt x="250647" y="2179218"/>
                </a:lnTo>
                <a:lnTo>
                  <a:pt x="204609" y="2190546"/>
                </a:lnTo>
                <a:lnTo>
                  <a:pt x="161683" y="2208695"/>
                </a:lnTo>
                <a:lnTo>
                  <a:pt x="122478" y="2233015"/>
                </a:lnTo>
                <a:lnTo>
                  <a:pt x="87617" y="2262924"/>
                </a:lnTo>
                <a:lnTo>
                  <a:pt x="57721" y="2297785"/>
                </a:lnTo>
                <a:lnTo>
                  <a:pt x="33388" y="2336990"/>
                </a:lnTo>
                <a:lnTo>
                  <a:pt x="15240" y="2379916"/>
                </a:lnTo>
                <a:lnTo>
                  <a:pt x="3911" y="2425954"/>
                </a:lnTo>
                <a:lnTo>
                  <a:pt x="0" y="2474480"/>
                </a:lnTo>
                <a:lnTo>
                  <a:pt x="3911" y="2523007"/>
                </a:lnTo>
                <a:lnTo>
                  <a:pt x="15240" y="2569045"/>
                </a:lnTo>
                <a:lnTo>
                  <a:pt x="33388" y="2611983"/>
                </a:lnTo>
                <a:lnTo>
                  <a:pt x="57721" y="2651175"/>
                </a:lnTo>
                <a:lnTo>
                  <a:pt x="87617" y="2686037"/>
                </a:lnTo>
                <a:lnTo>
                  <a:pt x="122478" y="2715945"/>
                </a:lnTo>
                <a:lnTo>
                  <a:pt x="161683" y="2740279"/>
                </a:lnTo>
                <a:lnTo>
                  <a:pt x="204609" y="2758414"/>
                </a:lnTo>
                <a:lnTo>
                  <a:pt x="250647" y="2769755"/>
                </a:lnTo>
                <a:lnTo>
                  <a:pt x="299186" y="2773667"/>
                </a:lnTo>
                <a:lnTo>
                  <a:pt x="347713" y="2769755"/>
                </a:lnTo>
                <a:lnTo>
                  <a:pt x="393750" y="2758414"/>
                </a:lnTo>
                <a:lnTo>
                  <a:pt x="436676" y="2740279"/>
                </a:lnTo>
                <a:lnTo>
                  <a:pt x="475881" y="2715945"/>
                </a:lnTo>
                <a:lnTo>
                  <a:pt x="510743" y="2686037"/>
                </a:lnTo>
                <a:lnTo>
                  <a:pt x="540639" y="2651175"/>
                </a:lnTo>
                <a:lnTo>
                  <a:pt x="564972" y="2611983"/>
                </a:lnTo>
                <a:lnTo>
                  <a:pt x="583120" y="2569045"/>
                </a:lnTo>
                <a:lnTo>
                  <a:pt x="594448" y="2523007"/>
                </a:lnTo>
                <a:lnTo>
                  <a:pt x="598373" y="2474480"/>
                </a:lnTo>
                <a:close/>
              </a:path>
              <a:path w="598804" h="5035550">
                <a:moveTo>
                  <a:pt x="598373" y="1775167"/>
                </a:moveTo>
                <a:lnTo>
                  <a:pt x="594448" y="1726641"/>
                </a:lnTo>
                <a:lnTo>
                  <a:pt x="583120" y="1680603"/>
                </a:lnTo>
                <a:lnTo>
                  <a:pt x="564972" y="1637677"/>
                </a:lnTo>
                <a:lnTo>
                  <a:pt x="540639" y="1598472"/>
                </a:lnTo>
                <a:lnTo>
                  <a:pt x="510743" y="1563611"/>
                </a:lnTo>
                <a:lnTo>
                  <a:pt x="475881" y="1533702"/>
                </a:lnTo>
                <a:lnTo>
                  <a:pt x="436676" y="1509382"/>
                </a:lnTo>
                <a:lnTo>
                  <a:pt x="393750" y="1491234"/>
                </a:lnTo>
                <a:lnTo>
                  <a:pt x="347713" y="1479892"/>
                </a:lnTo>
                <a:lnTo>
                  <a:pt x="299186" y="1475981"/>
                </a:lnTo>
                <a:lnTo>
                  <a:pt x="250647" y="1479892"/>
                </a:lnTo>
                <a:lnTo>
                  <a:pt x="204609" y="1491234"/>
                </a:lnTo>
                <a:lnTo>
                  <a:pt x="161683" y="1509382"/>
                </a:lnTo>
                <a:lnTo>
                  <a:pt x="122478" y="1533702"/>
                </a:lnTo>
                <a:lnTo>
                  <a:pt x="87617" y="1563611"/>
                </a:lnTo>
                <a:lnTo>
                  <a:pt x="57721" y="1598472"/>
                </a:lnTo>
                <a:lnTo>
                  <a:pt x="33388" y="1637677"/>
                </a:lnTo>
                <a:lnTo>
                  <a:pt x="15240" y="1680603"/>
                </a:lnTo>
                <a:lnTo>
                  <a:pt x="3911" y="1726641"/>
                </a:lnTo>
                <a:lnTo>
                  <a:pt x="0" y="1775167"/>
                </a:lnTo>
                <a:lnTo>
                  <a:pt x="3911" y="1823694"/>
                </a:lnTo>
                <a:lnTo>
                  <a:pt x="15240" y="1869732"/>
                </a:lnTo>
                <a:lnTo>
                  <a:pt x="33388" y="1912658"/>
                </a:lnTo>
                <a:lnTo>
                  <a:pt x="57721" y="1951863"/>
                </a:lnTo>
                <a:lnTo>
                  <a:pt x="87617" y="1986724"/>
                </a:lnTo>
                <a:lnTo>
                  <a:pt x="122478" y="2016633"/>
                </a:lnTo>
                <a:lnTo>
                  <a:pt x="161683" y="2040966"/>
                </a:lnTo>
                <a:lnTo>
                  <a:pt x="204609" y="2059101"/>
                </a:lnTo>
                <a:lnTo>
                  <a:pt x="250647" y="2070442"/>
                </a:lnTo>
                <a:lnTo>
                  <a:pt x="299186" y="2074354"/>
                </a:lnTo>
                <a:lnTo>
                  <a:pt x="347713" y="2070442"/>
                </a:lnTo>
                <a:lnTo>
                  <a:pt x="393750" y="2059101"/>
                </a:lnTo>
                <a:lnTo>
                  <a:pt x="436676" y="2040966"/>
                </a:lnTo>
                <a:lnTo>
                  <a:pt x="475881" y="2016633"/>
                </a:lnTo>
                <a:lnTo>
                  <a:pt x="510743" y="1986724"/>
                </a:lnTo>
                <a:lnTo>
                  <a:pt x="540639" y="1951863"/>
                </a:lnTo>
                <a:lnTo>
                  <a:pt x="564972" y="1912658"/>
                </a:lnTo>
                <a:lnTo>
                  <a:pt x="583120" y="1869732"/>
                </a:lnTo>
                <a:lnTo>
                  <a:pt x="594448" y="1823694"/>
                </a:lnTo>
                <a:lnTo>
                  <a:pt x="598373" y="1775167"/>
                </a:lnTo>
                <a:close/>
              </a:path>
              <a:path w="598804" h="5035550">
                <a:moveTo>
                  <a:pt x="598373" y="1038644"/>
                </a:moveTo>
                <a:lnTo>
                  <a:pt x="594448" y="990117"/>
                </a:lnTo>
                <a:lnTo>
                  <a:pt x="583120" y="944079"/>
                </a:lnTo>
                <a:lnTo>
                  <a:pt x="564972" y="901153"/>
                </a:lnTo>
                <a:lnTo>
                  <a:pt x="540639" y="861949"/>
                </a:lnTo>
                <a:lnTo>
                  <a:pt x="510743" y="827087"/>
                </a:lnTo>
                <a:lnTo>
                  <a:pt x="475881" y="797191"/>
                </a:lnTo>
                <a:lnTo>
                  <a:pt x="436676" y="772858"/>
                </a:lnTo>
                <a:lnTo>
                  <a:pt x="393750" y="754710"/>
                </a:lnTo>
                <a:lnTo>
                  <a:pt x="347713" y="743381"/>
                </a:lnTo>
                <a:lnTo>
                  <a:pt x="299186" y="739457"/>
                </a:lnTo>
                <a:lnTo>
                  <a:pt x="250647" y="743381"/>
                </a:lnTo>
                <a:lnTo>
                  <a:pt x="204609" y="754710"/>
                </a:lnTo>
                <a:lnTo>
                  <a:pt x="161683" y="772858"/>
                </a:lnTo>
                <a:lnTo>
                  <a:pt x="122478" y="797191"/>
                </a:lnTo>
                <a:lnTo>
                  <a:pt x="87617" y="827087"/>
                </a:lnTo>
                <a:lnTo>
                  <a:pt x="57721" y="861949"/>
                </a:lnTo>
                <a:lnTo>
                  <a:pt x="33388" y="901153"/>
                </a:lnTo>
                <a:lnTo>
                  <a:pt x="15252" y="944079"/>
                </a:lnTo>
                <a:lnTo>
                  <a:pt x="3911" y="990117"/>
                </a:lnTo>
                <a:lnTo>
                  <a:pt x="0" y="1038644"/>
                </a:lnTo>
                <a:lnTo>
                  <a:pt x="3911" y="1087183"/>
                </a:lnTo>
                <a:lnTo>
                  <a:pt x="15252" y="1133221"/>
                </a:lnTo>
                <a:lnTo>
                  <a:pt x="33388" y="1176147"/>
                </a:lnTo>
                <a:lnTo>
                  <a:pt x="57721" y="1215339"/>
                </a:lnTo>
                <a:lnTo>
                  <a:pt x="87617" y="1250200"/>
                </a:lnTo>
                <a:lnTo>
                  <a:pt x="122478" y="1280109"/>
                </a:lnTo>
                <a:lnTo>
                  <a:pt x="161683" y="1304442"/>
                </a:lnTo>
                <a:lnTo>
                  <a:pt x="204609" y="1322578"/>
                </a:lnTo>
                <a:lnTo>
                  <a:pt x="250647" y="1333919"/>
                </a:lnTo>
                <a:lnTo>
                  <a:pt x="299186" y="1337830"/>
                </a:lnTo>
                <a:lnTo>
                  <a:pt x="347713" y="1333919"/>
                </a:lnTo>
                <a:lnTo>
                  <a:pt x="393750" y="1322578"/>
                </a:lnTo>
                <a:lnTo>
                  <a:pt x="436676" y="1304442"/>
                </a:lnTo>
                <a:lnTo>
                  <a:pt x="475881" y="1280109"/>
                </a:lnTo>
                <a:lnTo>
                  <a:pt x="510743" y="1250200"/>
                </a:lnTo>
                <a:lnTo>
                  <a:pt x="540639" y="1215339"/>
                </a:lnTo>
                <a:lnTo>
                  <a:pt x="564972" y="1176147"/>
                </a:lnTo>
                <a:lnTo>
                  <a:pt x="583120" y="1133221"/>
                </a:lnTo>
                <a:lnTo>
                  <a:pt x="594448" y="1087183"/>
                </a:lnTo>
                <a:lnTo>
                  <a:pt x="598373" y="1038644"/>
                </a:lnTo>
                <a:close/>
              </a:path>
              <a:path w="598804" h="5035550">
                <a:moveTo>
                  <a:pt x="598373" y="299186"/>
                </a:moveTo>
                <a:lnTo>
                  <a:pt x="594448" y="250659"/>
                </a:lnTo>
                <a:lnTo>
                  <a:pt x="583120" y="204622"/>
                </a:lnTo>
                <a:lnTo>
                  <a:pt x="564972" y="161696"/>
                </a:lnTo>
                <a:lnTo>
                  <a:pt x="540639" y="122491"/>
                </a:lnTo>
                <a:lnTo>
                  <a:pt x="510743" y="87630"/>
                </a:lnTo>
                <a:lnTo>
                  <a:pt x="475881" y="57734"/>
                </a:lnTo>
                <a:lnTo>
                  <a:pt x="436676" y="33401"/>
                </a:lnTo>
                <a:lnTo>
                  <a:pt x="393750" y="15252"/>
                </a:lnTo>
                <a:lnTo>
                  <a:pt x="347713" y="3924"/>
                </a:lnTo>
                <a:lnTo>
                  <a:pt x="299186" y="0"/>
                </a:lnTo>
                <a:lnTo>
                  <a:pt x="250647" y="3924"/>
                </a:lnTo>
                <a:lnTo>
                  <a:pt x="204609" y="15252"/>
                </a:lnTo>
                <a:lnTo>
                  <a:pt x="161683" y="33401"/>
                </a:lnTo>
                <a:lnTo>
                  <a:pt x="122478" y="57734"/>
                </a:lnTo>
                <a:lnTo>
                  <a:pt x="87617" y="87630"/>
                </a:lnTo>
                <a:lnTo>
                  <a:pt x="57721" y="122491"/>
                </a:lnTo>
                <a:lnTo>
                  <a:pt x="33388" y="161696"/>
                </a:lnTo>
                <a:lnTo>
                  <a:pt x="15252" y="204622"/>
                </a:lnTo>
                <a:lnTo>
                  <a:pt x="3911" y="250659"/>
                </a:lnTo>
                <a:lnTo>
                  <a:pt x="0" y="299186"/>
                </a:lnTo>
                <a:lnTo>
                  <a:pt x="3911" y="347726"/>
                </a:lnTo>
                <a:lnTo>
                  <a:pt x="15252" y="393763"/>
                </a:lnTo>
                <a:lnTo>
                  <a:pt x="33388" y="436689"/>
                </a:lnTo>
                <a:lnTo>
                  <a:pt x="57721" y="475894"/>
                </a:lnTo>
                <a:lnTo>
                  <a:pt x="87617" y="510755"/>
                </a:lnTo>
                <a:lnTo>
                  <a:pt x="122478" y="540651"/>
                </a:lnTo>
                <a:lnTo>
                  <a:pt x="161683" y="564984"/>
                </a:lnTo>
                <a:lnTo>
                  <a:pt x="204609" y="583120"/>
                </a:lnTo>
                <a:lnTo>
                  <a:pt x="250647" y="594461"/>
                </a:lnTo>
                <a:lnTo>
                  <a:pt x="299186" y="598373"/>
                </a:lnTo>
                <a:lnTo>
                  <a:pt x="347713" y="594461"/>
                </a:lnTo>
                <a:lnTo>
                  <a:pt x="393750" y="583120"/>
                </a:lnTo>
                <a:lnTo>
                  <a:pt x="436676" y="564984"/>
                </a:lnTo>
                <a:lnTo>
                  <a:pt x="475881" y="540651"/>
                </a:lnTo>
                <a:lnTo>
                  <a:pt x="510743" y="510755"/>
                </a:lnTo>
                <a:lnTo>
                  <a:pt x="540639" y="475894"/>
                </a:lnTo>
                <a:lnTo>
                  <a:pt x="564972" y="436689"/>
                </a:lnTo>
                <a:lnTo>
                  <a:pt x="583120" y="393763"/>
                </a:lnTo>
                <a:lnTo>
                  <a:pt x="594448" y="347726"/>
                </a:lnTo>
                <a:lnTo>
                  <a:pt x="598373" y="299186"/>
                </a:lnTo>
                <a:close/>
              </a:path>
            </a:pathLst>
          </a:custGeom>
          <a:solidFill>
            <a:srgbClr val="0035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508C19-40AE-C567-FFD7-3E2D39DDAFD7}"/>
              </a:ext>
            </a:extLst>
          </p:cNvPr>
          <p:cNvSpPr txBox="1"/>
          <p:nvPr/>
        </p:nvSpPr>
        <p:spPr>
          <a:xfrm>
            <a:off x="7145614" y="1412297"/>
            <a:ext cx="3851275" cy="51206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637540" indent="-590550">
              <a:lnSpc>
                <a:spcPct val="100000"/>
              </a:lnSpc>
              <a:spcBef>
                <a:spcPts val="67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10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text-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indent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58039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10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text-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align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590550">
              <a:lnSpc>
                <a:spcPct val="100000"/>
              </a:lnSpc>
              <a:spcBef>
                <a:spcPts val="9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10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text-</a:t>
            </a:r>
            <a:r>
              <a:rPr sz="3600" b="1" spc="-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decoration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600075">
              <a:lnSpc>
                <a:spcPct val="100000"/>
              </a:lnSpc>
              <a:spcBef>
                <a:spcPts val="985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dirty="0">
                <a:solidFill>
                  <a:srgbClr val="00359E"/>
                </a:solidFill>
                <a:latin typeface="나눔고딕 ExtraBold"/>
                <a:cs typeface="나눔고딕 ExtraBold"/>
              </a:rPr>
              <a:t>letter-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spacing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59055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9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word-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spacing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590550">
              <a:lnSpc>
                <a:spcPct val="100000"/>
              </a:lnSpc>
              <a:spcBef>
                <a:spcPts val="98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1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line-</a:t>
            </a:r>
            <a:r>
              <a:rPr sz="3600" b="1" spc="-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height</a:t>
            </a:r>
            <a:endParaRPr sz="3600">
              <a:latin typeface="나눔고딕 ExtraBold"/>
              <a:cs typeface="나눔고딕 ExtraBold"/>
            </a:endParaRPr>
          </a:p>
          <a:p>
            <a:pPr marL="637540" indent="-590550">
              <a:lnSpc>
                <a:spcPct val="100000"/>
              </a:lnSpc>
              <a:spcBef>
                <a:spcPts val="1000"/>
              </a:spcBef>
              <a:buClr>
                <a:srgbClr val="FFFFFF"/>
              </a:buClr>
              <a:buSzPct val="111111"/>
              <a:buFont typeface=""/>
              <a:buAutoNum type="arabicPlain"/>
              <a:tabLst>
                <a:tab pos="637540" algn="l"/>
                <a:tab pos="638175" algn="l"/>
              </a:tabLst>
            </a:pPr>
            <a:r>
              <a:rPr sz="3600" b="1" spc="10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text-</a:t>
            </a:r>
            <a:r>
              <a:rPr sz="3600" b="1" spc="-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transform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2707A2E6-D34C-32C7-7D6B-AAACCBB3C289}"/>
              </a:ext>
            </a:extLst>
          </p:cNvPr>
          <p:cNvSpPr txBox="1"/>
          <p:nvPr/>
        </p:nvSpPr>
        <p:spPr>
          <a:xfrm>
            <a:off x="1689079" y="1597112"/>
            <a:ext cx="4404995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475" dirty="0">
                <a:solidFill>
                  <a:srgbClr val="631785"/>
                </a:solidFill>
                <a:latin typeface="휴먼아미체"/>
                <a:cs typeface="휴먼아미체"/>
              </a:rPr>
              <a:t>스타일</a:t>
            </a:r>
            <a:r>
              <a:rPr sz="4000" spc="-855" dirty="0">
                <a:solidFill>
                  <a:srgbClr val="631785"/>
                </a:solidFill>
                <a:latin typeface="휴먼아미체"/>
                <a:cs typeface="휴먼아미체"/>
              </a:rPr>
              <a:t> </a:t>
            </a:r>
            <a:r>
              <a:rPr sz="4000" spc="1675" dirty="0">
                <a:solidFill>
                  <a:srgbClr val="631785"/>
                </a:solidFill>
                <a:latin typeface="휴먼아미체"/>
                <a:cs typeface="휴먼아미체"/>
              </a:rPr>
              <a:t>시트를</a:t>
            </a:r>
            <a:r>
              <a:rPr sz="4000" spc="-835" dirty="0">
                <a:solidFill>
                  <a:srgbClr val="631785"/>
                </a:solidFill>
                <a:latin typeface="휴먼아미체"/>
                <a:cs typeface="휴먼아미체"/>
              </a:rPr>
              <a:t> </a:t>
            </a:r>
            <a:r>
              <a:rPr sz="4000" spc="1380" dirty="0">
                <a:solidFill>
                  <a:srgbClr val="631785"/>
                </a:solidFill>
                <a:latin typeface="휴먼아미체"/>
                <a:cs typeface="휴먼아미체"/>
              </a:rPr>
              <a:t>이용한</a:t>
            </a:r>
            <a:endParaRPr sz="40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800" b="1" dirty="0">
                <a:solidFill>
                  <a:srgbClr val="631785"/>
                </a:solidFill>
                <a:latin typeface="나눔고딕 ExtraBold"/>
                <a:cs typeface="나눔고딕 ExtraBold"/>
              </a:rPr>
              <a:t>텍스트</a:t>
            </a:r>
            <a:r>
              <a:rPr sz="4800" b="1" spc="200" dirty="0">
                <a:solidFill>
                  <a:srgbClr val="631785"/>
                </a:solidFill>
                <a:latin typeface="나눔고딕 ExtraBold"/>
                <a:cs typeface="나눔고딕 ExtraBold"/>
              </a:rPr>
              <a:t> </a:t>
            </a:r>
            <a:r>
              <a:rPr sz="4800" b="1" spc="-25" dirty="0">
                <a:solidFill>
                  <a:srgbClr val="631785"/>
                </a:solidFill>
                <a:latin typeface="나눔고딕 ExtraBold"/>
                <a:cs typeface="나눔고딕 ExtraBold"/>
              </a:rPr>
              <a:t>꾸미기</a:t>
            </a:r>
            <a:endParaRPr sz="4800">
              <a:latin typeface="나눔고딕 ExtraBold"/>
              <a:cs typeface="나눔고딕 ExtraBold"/>
            </a:endParaRPr>
          </a:p>
        </p:txBody>
      </p:sp>
      <p:grpSp>
        <p:nvGrpSpPr>
          <p:cNvPr id="8" name="object 13">
            <a:extLst>
              <a:ext uri="{FF2B5EF4-FFF2-40B4-BE49-F238E27FC236}">
                <a16:creationId xmlns:a16="http://schemas.microsoft.com/office/drawing/2014/main" id="{0F21B3B1-B2E9-B8C9-A668-16A686497115}"/>
              </a:ext>
            </a:extLst>
          </p:cNvPr>
          <p:cNvGrpSpPr/>
          <p:nvPr/>
        </p:nvGrpSpPr>
        <p:grpSpPr>
          <a:xfrm>
            <a:off x="3050482" y="939200"/>
            <a:ext cx="2632075" cy="2200910"/>
            <a:chOff x="3050482" y="939200"/>
            <a:chExt cx="2632075" cy="2200910"/>
          </a:xfrm>
        </p:grpSpPr>
        <p:sp>
          <p:nvSpPr>
            <p:cNvPr id="9" name="object 14">
              <a:extLst>
                <a:ext uri="{FF2B5EF4-FFF2-40B4-BE49-F238E27FC236}">
                  <a16:creationId xmlns:a16="http://schemas.microsoft.com/office/drawing/2014/main" id="{7AA53F5A-A435-BD0A-6F06-F1C97E07280D}"/>
                </a:ext>
              </a:extLst>
            </p:cNvPr>
            <p:cNvSpPr/>
            <p:nvPr/>
          </p:nvSpPr>
          <p:spPr>
            <a:xfrm>
              <a:off x="3664747" y="1122527"/>
              <a:ext cx="2018030" cy="2018030"/>
            </a:xfrm>
            <a:custGeom>
              <a:avLst/>
              <a:gdLst/>
              <a:ahLst/>
              <a:cxnLst/>
              <a:rect l="l" t="t" r="r" b="b"/>
              <a:pathLst>
                <a:path w="2018029" h="2018030">
                  <a:moveTo>
                    <a:pt x="1008773" y="0"/>
                  </a:moveTo>
                  <a:lnTo>
                    <a:pt x="961286" y="1097"/>
                  </a:lnTo>
                  <a:lnTo>
                    <a:pt x="914364" y="4359"/>
                  </a:lnTo>
                  <a:lnTo>
                    <a:pt x="868056" y="9736"/>
                  </a:lnTo>
                  <a:lnTo>
                    <a:pt x="822409" y="17180"/>
                  </a:lnTo>
                  <a:lnTo>
                    <a:pt x="777473" y="26642"/>
                  </a:lnTo>
                  <a:lnTo>
                    <a:pt x="733295" y="38074"/>
                  </a:lnTo>
                  <a:lnTo>
                    <a:pt x="689925" y="51427"/>
                  </a:lnTo>
                  <a:lnTo>
                    <a:pt x="647411" y="66653"/>
                  </a:lnTo>
                  <a:lnTo>
                    <a:pt x="605801" y="83704"/>
                  </a:lnTo>
                  <a:lnTo>
                    <a:pt x="565143" y="102531"/>
                  </a:lnTo>
                  <a:lnTo>
                    <a:pt x="525486" y="123086"/>
                  </a:lnTo>
                  <a:lnTo>
                    <a:pt x="486879" y="145320"/>
                  </a:lnTo>
                  <a:lnTo>
                    <a:pt x="449370" y="169185"/>
                  </a:lnTo>
                  <a:lnTo>
                    <a:pt x="413007" y="194633"/>
                  </a:lnTo>
                  <a:lnTo>
                    <a:pt x="377840" y="221614"/>
                  </a:lnTo>
                  <a:lnTo>
                    <a:pt x="343915" y="250081"/>
                  </a:lnTo>
                  <a:lnTo>
                    <a:pt x="311282" y="279985"/>
                  </a:lnTo>
                  <a:lnTo>
                    <a:pt x="279989" y="311277"/>
                  </a:lnTo>
                  <a:lnTo>
                    <a:pt x="250085" y="343910"/>
                  </a:lnTo>
                  <a:lnTo>
                    <a:pt x="221618" y="377834"/>
                  </a:lnTo>
                  <a:lnTo>
                    <a:pt x="194636" y="413002"/>
                  </a:lnTo>
                  <a:lnTo>
                    <a:pt x="169189" y="449365"/>
                  </a:lnTo>
                  <a:lnTo>
                    <a:pt x="145323" y="486874"/>
                  </a:lnTo>
                  <a:lnTo>
                    <a:pt x="123089" y="525481"/>
                  </a:lnTo>
                  <a:lnTo>
                    <a:pt x="102534" y="565137"/>
                  </a:lnTo>
                  <a:lnTo>
                    <a:pt x="83706" y="605795"/>
                  </a:lnTo>
                  <a:lnTo>
                    <a:pt x="66655" y="647406"/>
                  </a:lnTo>
                  <a:lnTo>
                    <a:pt x="51428" y="689920"/>
                  </a:lnTo>
                  <a:lnTo>
                    <a:pt x="38074" y="733291"/>
                  </a:lnTo>
                  <a:lnTo>
                    <a:pt x="26642" y="777469"/>
                  </a:lnTo>
                  <a:lnTo>
                    <a:pt x="17180" y="822406"/>
                  </a:lnTo>
                  <a:lnTo>
                    <a:pt x="9736" y="868053"/>
                  </a:lnTo>
                  <a:lnTo>
                    <a:pt x="4359" y="914362"/>
                  </a:lnTo>
                  <a:lnTo>
                    <a:pt x="1098" y="961285"/>
                  </a:lnTo>
                  <a:lnTo>
                    <a:pt x="0" y="1008773"/>
                  </a:lnTo>
                  <a:lnTo>
                    <a:pt x="1098" y="1056261"/>
                  </a:lnTo>
                  <a:lnTo>
                    <a:pt x="4359" y="1103184"/>
                  </a:lnTo>
                  <a:lnTo>
                    <a:pt x="9736" y="1149494"/>
                  </a:lnTo>
                  <a:lnTo>
                    <a:pt x="17180" y="1195141"/>
                  </a:lnTo>
                  <a:lnTo>
                    <a:pt x="26642" y="1240078"/>
                  </a:lnTo>
                  <a:lnTo>
                    <a:pt x="38074" y="1284256"/>
                  </a:lnTo>
                  <a:lnTo>
                    <a:pt x="51428" y="1327626"/>
                  </a:lnTo>
                  <a:lnTo>
                    <a:pt x="66655" y="1370141"/>
                  </a:lnTo>
                  <a:lnTo>
                    <a:pt x="83706" y="1411751"/>
                  </a:lnTo>
                  <a:lnTo>
                    <a:pt x="102534" y="1452409"/>
                  </a:lnTo>
                  <a:lnTo>
                    <a:pt x="123089" y="1492066"/>
                  </a:lnTo>
                  <a:lnTo>
                    <a:pt x="145323" y="1530673"/>
                  </a:lnTo>
                  <a:lnTo>
                    <a:pt x="169189" y="1568182"/>
                  </a:lnTo>
                  <a:lnTo>
                    <a:pt x="194636" y="1604544"/>
                  </a:lnTo>
                  <a:lnTo>
                    <a:pt x="221618" y="1639712"/>
                  </a:lnTo>
                  <a:lnTo>
                    <a:pt x="250085" y="1673637"/>
                  </a:lnTo>
                  <a:lnTo>
                    <a:pt x="279989" y="1706269"/>
                  </a:lnTo>
                  <a:lnTo>
                    <a:pt x="311282" y="1737562"/>
                  </a:lnTo>
                  <a:lnTo>
                    <a:pt x="343915" y="1767466"/>
                  </a:lnTo>
                  <a:lnTo>
                    <a:pt x="377840" y="1795933"/>
                  </a:lnTo>
                  <a:lnTo>
                    <a:pt x="413007" y="1822914"/>
                  </a:lnTo>
                  <a:lnTo>
                    <a:pt x="449370" y="1848361"/>
                  </a:lnTo>
                  <a:lnTo>
                    <a:pt x="486879" y="1872226"/>
                  </a:lnTo>
                  <a:lnTo>
                    <a:pt x="525486" y="1894460"/>
                  </a:lnTo>
                  <a:lnTo>
                    <a:pt x="565143" y="1915015"/>
                  </a:lnTo>
                  <a:lnTo>
                    <a:pt x="605801" y="1933842"/>
                  </a:lnTo>
                  <a:lnTo>
                    <a:pt x="647411" y="1950893"/>
                  </a:lnTo>
                  <a:lnTo>
                    <a:pt x="689925" y="1966120"/>
                  </a:lnTo>
                  <a:lnTo>
                    <a:pt x="733295" y="1979473"/>
                  </a:lnTo>
                  <a:lnTo>
                    <a:pt x="777473" y="1990905"/>
                  </a:lnTo>
                  <a:lnTo>
                    <a:pt x="822409" y="2000367"/>
                  </a:lnTo>
                  <a:lnTo>
                    <a:pt x="868056" y="2007810"/>
                  </a:lnTo>
                  <a:lnTo>
                    <a:pt x="914364" y="2013187"/>
                  </a:lnTo>
                  <a:lnTo>
                    <a:pt x="961286" y="2016449"/>
                  </a:lnTo>
                  <a:lnTo>
                    <a:pt x="1008773" y="2017547"/>
                  </a:lnTo>
                  <a:lnTo>
                    <a:pt x="1056261" y="2016449"/>
                  </a:lnTo>
                  <a:lnTo>
                    <a:pt x="1103184" y="2013187"/>
                  </a:lnTo>
                  <a:lnTo>
                    <a:pt x="1149494" y="2007810"/>
                  </a:lnTo>
                  <a:lnTo>
                    <a:pt x="1195141" y="2000367"/>
                  </a:lnTo>
                  <a:lnTo>
                    <a:pt x="1240078" y="1990905"/>
                  </a:lnTo>
                  <a:lnTo>
                    <a:pt x="1284256" y="1979473"/>
                  </a:lnTo>
                  <a:lnTo>
                    <a:pt x="1327626" y="1966120"/>
                  </a:lnTo>
                  <a:lnTo>
                    <a:pt x="1370141" y="1950893"/>
                  </a:lnTo>
                  <a:lnTo>
                    <a:pt x="1411751" y="1933842"/>
                  </a:lnTo>
                  <a:lnTo>
                    <a:pt x="1452409" y="1915015"/>
                  </a:lnTo>
                  <a:lnTo>
                    <a:pt x="1492066" y="1894460"/>
                  </a:lnTo>
                  <a:lnTo>
                    <a:pt x="1530673" y="1872226"/>
                  </a:lnTo>
                  <a:lnTo>
                    <a:pt x="1568182" y="1848361"/>
                  </a:lnTo>
                  <a:lnTo>
                    <a:pt x="1604544" y="1822914"/>
                  </a:lnTo>
                  <a:lnTo>
                    <a:pt x="1639712" y="1795933"/>
                  </a:lnTo>
                  <a:lnTo>
                    <a:pt x="1673637" y="1767466"/>
                  </a:lnTo>
                  <a:lnTo>
                    <a:pt x="1706269" y="1737562"/>
                  </a:lnTo>
                  <a:lnTo>
                    <a:pt x="1737562" y="1706269"/>
                  </a:lnTo>
                  <a:lnTo>
                    <a:pt x="1767466" y="1673637"/>
                  </a:lnTo>
                  <a:lnTo>
                    <a:pt x="1795933" y="1639712"/>
                  </a:lnTo>
                  <a:lnTo>
                    <a:pt x="1822914" y="1604544"/>
                  </a:lnTo>
                  <a:lnTo>
                    <a:pt x="1848361" y="1568182"/>
                  </a:lnTo>
                  <a:lnTo>
                    <a:pt x="1872226" y="1530673"/>
                  </a:lnTo>
                  <a:lnTo>
                    <a:pt x="1894460" y="1492066"/>
                  </a:lnTo>
                  <a:lnTo>
                    <a:pt x="1915015" y="1452409"/>
                  </a:lnTo>
                  <a:lnTo>
                    <a:pt x="1933842" y="1411751"/>
                  </a:lnTo>
                  <a:lnTo>
                    <a:pt x="1950893" y="1370141"/>
                  </a:lnTo>
                  <a:lnTo>
                    <a:pt x="1966120" y="1327626"/>
                  </a:lnTo>
                  <a:lnTo>
                    <a:pt x="1979473" y="1284256"/>
                  </a:lnTo>
                  <a:lnTo>
                    <a:pt x="1990905" y="1240078"/>
                  </a:lnTo>
                  <a:lnTo>
                    <a:pt x="2000367" y="1195141"/>
                  </a:lnTo>
                  <a:lnTo>
                    <a:pt x="2007810" y="1149494"/>
                  </a:lnTo>
                  <a:lnTo>
                    <a:pt x="2013187" y="1103184"/>
                  </a:lnTo>
                  <a:lnTo>
                    <a:pt x="2016449" y="1056261"/>
                  </a:lnTo>
                  <a:lnTo>
                    <a:pt x="2017547" y="1008773"/>
                  </a:lnTo>
                  <a:lnTo>
                    <a:pt x="2016449" y="961285"/>
                  </a:lnTo>
                  <a:lnTo>
                    <a:pt x="2013187" y="914362"/>
                  </a:lnTo>
                  <a:lnTo>
                    <a:pt x="2007810" y="868053"/>
                  </a:lnTo>
                  <a:lnTo>
                    <a:pt x="2000367" y="822406"/>
                  </a:lnTo>
                  <a:lnTo>
                    <a:pt x="1990905" y="777469"/>
                  </a:lnTo>
                  <a:lnTo>
                    <a:pt x="1979473" y="733291"/>
                  </a:lnTo>
                  <a:lnTo>
                    <a:pt x="1966120" y="689920"/>
                  </a:lnTo>
                  <a:lnTo>
                    <a:pt x="1950893" y="647406"/>
                  </a:lnTo>
                  <a:lnTo>
                    <a:pt x="1933842" y="605795"/>
                  </a:lnTo>
                  <a:lnTo>
                    <a:pt x="1915015" y="565137"/>
                  </a:lnTo>
                  <a:lnTo>
                    <a:pt x="1894460" y="525481"/>
                  </a:lnTo>
                  <a:lnTo>
                    <a:pt x="1872226" y="486874"/>
                  </a:lnTo>
                  <a:lnTo>
                    <a:pt x="1848361" y="449365"/>
                  </a:lnTo>
                  <a:lnTo>
                    <a:pt x="1822914" y="413002"/>
                  </a:lnTo>
                  <a:lnTo>
                    <a:pt x="1795933" y="377834"/>
                  </a:lnTo>
                  <a:lnTo>
                    <a:pt x="1767466" y="343910"/>
                  </a:lnTo>
                  <a:lnTo>
                    <a:pt x="1737562" y="311277"/>
                  </a:lnTo>
                  <a:lnTo>
                    <a:pt x="1706269" y="279985"/>
                  </a:lnTo>
                  <a:lnTo>
                    <a:pt x="1673637" y="250081"/>
                  </a:lnTo>
                  <a:lnTo>
                    <a:pt x="1639712" y="221614"/>
                  </a:lnTo>
                  <a:lnTo>
                    <a:pt x="1604544" y="194633"/>
                  </a:lnTo>
                  <a:lnTo>
                    <a:pt x="1568182" y="169185"/>
                  </a:lnTo>
                  <a:lnTo>
                    <a:pt x="1530673" y="145320"/>
                  </a:lnTo>
                  <a:lnTo>
                    <a:pt x="1492066" y="123086"/>
                  </a:lnTo>
                  <a:lnTo>
                    <a:pt x="1452409" y="102531"/>
                  </a:lnTo>
                  <a:lnTo>
                    <a:pt x="1411751" y="83704"/>
                  </a:lnTo>
                  <a:lnTo>
                    <a:pt x="1370141" y="66653"/>
                  </a:lnTo>
                  <a:lnTo>
                    <a:pt x="1327626" y="51427"/>
                  </a:lnTo>
                  <a:lnTo>
                    <a:pt x="1284256" y="38074"/>
                  </a:lnTo>
                  <a:lnTo>
                    <a:pt x="1240078" y="26642"/>
                  </a:lnTo>
                  <a:lnTo>
                    <a:pt x="1195141" y="17180"/>
                  </a:lnTo>
                  <a:lnTo>
                    <a:pt x="1149494" y="9736"/>
                  </a:lnTo>
                  <a:lnTo>
                    <a:pt x="1103184" y="4359"/>
                  </a:lnTo>
                  <a:lnTo>
                    <a:pt x="1056261" y="1097"/>
                  </a:lnTo>
                  <a:lnTo>
                    <a:pt x="1008773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BA032C1B-A2ED-2473-C12B-B60C0910DCE0}"/>
                </a:ext>
              </a:extLst>
            </p:cNvPr>
            <p:cNvSpPr/>
            <p:nvPr/>
          </p:nvSpPr>
          <p:spPr>
            <a:xfrm>
              <a:off x="3050482" y="939200"/>
              <a:ext cx="1395730" cy="1395730"/>
            </a:xfrm>
            <a:custGeom>
              <a:avLst/>
              <a:gdLst/>
              <a:ahLst/>
              <a:cxnLst/>
              <a:rect l="l" t="t" r="r" b="b"/>
              <a:pathLst>
                <a:path w="1395729" h="1395730">
                  <a:moveTo>
                    <a:pt x="697674" y="0"/>
                  </a:moveTo>
                  <a:lnTo>
                    <a:pt x="649907" y="1609"/>
                  </a:lnTo>
                  <a:lnTo>
                    <a:pt x="603003" y="6368"/>
                  </a:lnTo>
                  <a:lnTo>
                    <a:pt x="557067" y="14174"/>
                  </a:lnTo>
                  <a:lnTo>
                    <a:pt x="512203" y="24921"/>
                  </a:lnTo>
                  <a:lnTo>
                    <a:pt x="468515" y="38506"/>
                  </a:lnTo>
                  <a:lnTo>
                    <a:pt x="426106" y="54826"/>
                  </a:lnTo>
                  <a:lnTo>
                    <a:pt x="385081" y="73776"/>
                  </a:lnTo>
                  <a:lnTo>
                    <a:pt x="345543" y="95252"/>
                  </a:lnTo>
                  <a:lnTo>
                    <a:pt x="307596" y="119151"/>
                  </a:lnTo>
                  <a:lnTo>
                    <a:pt x="271345" y="145368"/>
                  </a:lnTo>
                  <a:lnTo>
                    <a:pt x="236892" y="173800"/>
                  </a:lnTo>
                  <a:lnTo>
                    <a:pt x="204343" y="204343"/>
                  </a:lnTo>
                  <a:lnTo>
                    <a:pt x="173800" y="236892"/>
                  </a:lnTo>
                  <a:lnTo>
                    <a:pt x="145368" y="271345"/>
                  </a:lnTo>
                  <a:lnTo>
                    <a:pt x="119151" y="307596"/>
                  </a:lnTo>
                  <a:lnTo>
                    <a:pt x="95252" y="345543"/>
                  </a:lnTo>
                  <a:lnTo>
                    <a:pt x="73776" y="385081"/>
                  </a:lnTo>
                  <a:lnTo>
                    <a:pt x="54826" y="426106"/>
                  </a:lnTo>
                  <a:lnTo>
                    <a:pt x="38506" y="468515"/>
                  </a:lnTo>
                  <a:lnTo>
                    <a:pt x="24921" y="512203"/>
                  </a:lnTo>
                  <a:lnTo>
                    <a:pt x="14174" y="557067"/>
                  </a:lnTo>
                  <a:lnTo>
                    <a:pt x="6368" y="603003"/>
                  </a:lnTo>
                  <a:lnTo>
                    <a:pt x="1609" y="649907"/>
                  </a:lnTo>
                  <a:lnTo>
                    <a:pt x="0" y="697674"/>
                  </a:lnTo>
                  <a:lnTo>
                    <a:pt x="1609" y="745441"/>
                  </a:lnTo>
                  <a:lnTo>
                    <a:pt x="6368" y="792345"/>
                  </a:lnTo>
                  <a:lnTo>
                    <a:pt x="14174" y="838281"/>
                  </a:lnTo>
                  <a:lnTo>
                    <a:pt x="24921" y="883145"/>
                  </a:lnTo>
                  <a:lnTo>
                    <a:pt x="38506" y="926833"/>
                  </a:lnTo>
                  <a:lnTo>
                    <a:pt x="54826" y="969242"/>
                  </a:lnTo>
                  <a:lnTo>
                    <a:pt x="73776" y="1010267"/>
                  </a:lnTo>
                  <a:lnTo>
                    <a:pt x="95252" y="1049805"/>
                  </a:lnTo>
                  <a:lnTo>
                    <a:pt x="119151" y="1087752"/>
                  </a:lnTo>
                  <a:lnTo>
                    <a:pt x="145368" y="1124003"/>
                  </a:lnTo>
                  <a:lnTo>
                    <a:pt x="173800" y="1158456"/>
                  </a:lnTo>
                  <a:lnTo>
                    <a:pt x="204342" y="1191006"/>
                  </a:lnTo>
                  <a:lnTo>
                    <a:pt x="236892" y="1221548"/>
                  </a:lnTo>
                  <a:lnTo>
                    <a:pt x="271345" y="1249980"/>
                  </a:lnTo>
                  <a:lnTo>
                    <a:pt x="307596" y="1276197"/>
                  </a:lnTo>
                  <a:lnTo>
                    <a:pt x="345543" y="1300096"/>
                  </a:lnTo>
                  <a:lnTo>
                    <a:pt x="385081" y="1321572"/>
                  </a:lnTo>
                  <a:lnTo>
                    <a:pt x="426106" y="1340522"/>
                  </a:lnTo>
                  <a:lnTo>
                    <a:pt x="468515" y="1356842"/>
                  </a:lnTo>
                  <a:lnTo>
                    <a:pt x="512203" y="1370427"/>
                  </a:lnTo>
                  <a:lnTo>
                    <a:pt x="557067" y="1381174"/>
                  </a:lnTo>
                  <a:lnTo>
                    <a:pt x="603003" y="1388980"/>
                  </a:lnTo>
                  <a:lnTo>
                    <a:pt x="649907" y="1393739"/>
                  </a:lnTo>
                  <a:lnTo>
                    <a:pt x="697674" y="1395349"/>
                  </a:lnTo>
                  <a:lnTo>
                    <a:pt x="745441" y="1393739"/>
                  </a:lnTo>
                  <a:lnTo>
                    <a:pt x="792345" y="1388980"/>
                  </a:lnTo>
                  <a:lnTo>
                    <a:pt x="838281" y="1381174"/>
                  </a:lnTo>
                  <a:lnTo>
                    <a:pt x="883146" y="1370427"/>
                  </a:lnTo>
                  <a:lnTo>
                    <a:pt x="926834" y="1356842"/>
                  </a:lnTo>
                  <a:lnTo>
                    <a:pt x="969244" y="1340522"/>
                  </a:lnTo>
                  <a:lnTo>
                    <a:pt x="1010270" y="1321572"/>
                  </a:lnTo>
                  <a:lnTo>
                    <a:pt x="1049808" y="1300096"/>
                  </a:lnTo>
                  <a:lnTo>
                    <a:pt x="1087756" y="1276197"/>
                  </a:lnTo>
                  <a:lnTo>
                    <a:pt x="1124008" y="1249980"/>
                  </a:lnTo>
                  <a:lnTo>
                    <a:pt x="1158461" y="1221548"/>
                  </a:lnTo>
                  <a:lnTo>
                    <a:pt x="1191012" y="1191006"/>
                  </a:lnTo>
                  <a:lnTo>
                    <a:pt x="1221555" y="1158456"/>
                  </a:lnTo>
                  <a:lnTo>
                    <a:pt x="1249988" y="1124003"/>
                  </a:lnTo>
                  <a:lnTo>
                    <a:pt x="1276206" y="1087752"/>
                  </a:lnTo>
                  <a:lnTo>
                    <a:pt x="1300106" y="1049805"/>
                  </a:lnTo>
                  <a:lnTo>
                    <a:pt x="1321582" y="1010267"/>
                  </a:lnTo>
                  <a:lnTo>
                    <a:pt x="1340533" y="969242"/>
                  </a:lnTo>
                  <a:lnTo>
                    <a:pt x="1356853" y="926833"/>
                  </a:lnTo>
                  <a:lnTo>
                    <a:pt x="1370439" y="883145"/>
                  </a:lnTo>
                  <a:lnTo>
                    <a:pt x="1381187" y="838281"/>
                  </a:lnTo>
                  <a:lnTo>
                    <a:pt x="1388992" y="792345"/>
                  </a:lnTo>
                  <a:lnTo>
                    <a:pt x="1393752" y="745441"/>
                  </a:lnTo>
                  <a:lnTo>
                    <a:pt x="1395361" y="697674"/>
                  </a:lnTo>
                  <a:lnTo>
                    <a:pt x="1393752" y="649907"/>
                  </a:lnTo>
                  <a:lnTo>
                    <a:pt x="1388992" y="603003"/>
                  </a:lnTo>
                  <a:lnTo>
                    <a:pt x="1381187" y="557067"/>
                  </a:lnTo>
                  <a:lnTo>
                    <a:pt x="1370439" y="512203"/>
                  </a:lnTo>
                  <a:lnTo>
                    <a:pt x="1356853" y="468515"/>
                  </a:lnTo>
                  <a:lnTo>
                    <a:pt x="1340533" y="426106"/>
                  </a:lnTo>
                  <a:lnTo>
                    <a:pt x="1321582" y="385081"/>
                  </a:lnTo>
                  <a:lnTo>
                    <a:pt x="1300106" y="345543"/>
                  </a:lnTo>
                  <a:lnTo>
                    <a:pt x="1276206" y="307596"/>
                  </a:lnTo>
                  <a:lnTo>
                    <a:pt x="1249988" y="271345"/>
                  </a:lnTo>
                  <a:lnTo>
                    <a:pt x="1221555" y="236892"/>
                  </a:lnTo>
                  <a:lnTo>
                    <a:pt x="1191012" y="204343"/>
                  </a:lnTo>
                  <a:lnTo>
                    <a:pt x="1158461" y="173800"/>
                  </a:lnTo>
                  <a:lnTo>
                    <a:pt x="1124008" y="145368"/>
                  </a:lnTo>
                  <a:lnTo>
                    <a:pt x="1087756" y="119151"/>
                  </a:lnTo>
                  <a:lnTo>
                    <a:pt x="1049808" y="95252"/>
                  </a:lnTo>
                  <a:lnTo>
                    <a:pt x="1010270" y="73776"/>
                  </a:lnTo>
                  <a:lnTo>
                    <a:pt x="969244" y="54826"/>
                  </a:lnTo>
                  <a:lnTo>
                    <a:pt x="926834" y="38506"/>
                  </a:lnTo>
                  <a:lnTo>
                    <a:pt x="883146" y="24921"/>
                  </a:lnTo>
                  <a:lnTo>
                    <a:pt x="838281" y="14174"/>
                  </a:lnTo>
                  <a:lnTo>
                    <a:pt x="792345" y="6368"/>
                  </a:lnTo>
                  <a:lnTo>
                    <a:pt x="745441" y="1609"/>
                  </a:lnTo>
                  <a:lnTo>
                    <a:pt x="697674" y="0"/>
                  </a:lnTo>
                  <a:close/>
                </a:path>
              </a:pathLst>
            </a:custGeom>
            <a:solidFill>
              <a:srgbClr val="9900FF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194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326E8-CE9D-ED20-4F64-9F4BF8326D5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꾸미기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9EE26FC-1A15-E414-210A-2F641DBDBA2B}"/>
              </a:ext>
            </a:extLst>
          </p:cNvPr>
          <p:cNvSpPr txBox="1"/>
          <p:nvPr/>
        </p:nvSpPr>
        <p:spPr>
          <a:xfrm>
            <a:off x="306648" y="1401088"/>
            <a:ext cx="92938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9319">
              <a:lnSpc>
                <a:spcPct val="100000"/>
              </a:lnSpc>
              <a:spcBef>
                <a:spcPts val="650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단락의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3200" b="1" spc="-190" dirty="0">
                <a:latin typeface="나눔고딕 ExtraBold"/>
                <a:cs typeface="나눔고딕 ExtraBold"/>
              </a:rPr>
              <a:t>첫</a:t>
            </a:r>
            <a:r>
              <a:rPr sz="3200" b="1" spc="-185" dirty="0">
                <a:latin typeface="나눔고딕 ExtraBold"/>
                <a:cs typeface="나눔고딕 ExtraBold"/>
              </a:rPr>
              <a:t> 번째 </a:t>
            </a:r>
            <a:r>
              <a:rPr sz="3200" b="1" spc="-225" dirty="0">
                <a:latin typeface="나눔고딕 ExtraBold"/>
                <a:cs typeface="나눔고딕 ExtraBold"/>
              </a:rPr>
              <a:t>줄</a:t>
            </a:r>
            <a:r>
              <a:rPr sz="2400" spc="-225" dirty="0">
                <a:latin typeface="휴먼엑스포"/>
                <a:cs typeface="휴먼엑스포"/>
              </a:rPr>
              <a:t>을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얼마나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들여 </a:t>
            </a:r>
            <a:r>
              <a:rPr sz="3200" b="1" spc="-190" dirty="0">
                <a:latin typeface="나눔고딕 ExtraBold"/>
                <a:cs typeface="나눔고딕 ExtraBold"/>
              </a:rPr>
              <a:t>쓸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240" dirty="0">
                <a:latin typeface="나눔고딕 ExtraBold"/>
                <a:cs typeface="나눔고딕 ExtraBold"/>
              </a:rPr>
              <a:t>것</a:t>
            </a:r>
            <a:r>
              <a:rPr sz="2400" spc="-240" dirty="0">
                <a:latin typeface="휴먼엑스포"/>
                <a:cs typeface="휴먼엑스포"/>
              </a:rPr>
              <a:t>인지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40" dirty="0">
                <a:latin typeface="휴먼엑스포"/>
                <a:cs typeface="휴먼엑스포"/>
              </a:rPr>
              <a:t>지정한다</a:t>
            </a:r>
            <a:r>
              <a:rPr sz="2400" spc="-1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E9AA1002-92CD-B9AB-EFD1-D665556088D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550" y="1552952"/>
            <a:ext cx="232917" cy="23291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69C802B3-E258-CD6B-892A-EB5934061D9A}"/>
              </a:ext>
            </a:extLst>
          </p:cNvPr>
          <p:cNvGrpSpPr/>
          <p:nvPr/>
        </p:nvGrpSpPr>
        <p:grpSpPr>
          <a:xfrm>
            <a:off x="928122" y="2071354"/>
            <a:ext cx="7510780" cy="2362835"/>
            <a:chOff x="928122" y="2071354"/>
            <a:chExt cx="7510780" cy="236283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5E3F0D9-51DF-5516-EBC6-FFEE8A1E90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458" y="2671876"/>
              <a:ext cx="7211094" cy="1761972"/>
            </a:xfrm>
            <a:prstGeom prst="rect">
              <a:avLst/>
            </a:prstGeom>
          </p:spPr>
        </p:pic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24D32A88-BB41-6385-94CE-2861FA4F6DD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972" y="3255290"/>
              <a:ext cx="4295316" cy="272270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09A233C-7EF8-C3D8-45DC-4D41C01C0F7D}"/>
                </a:ext>
              </a:extLst>
            </p:cNvPr>
            <p:cNvSpPr/>
            <p:nvPr/>
          </p:nvSpPr>
          <p:spPr>
            <a:xfrm>
              <a:off x="934472" y="207770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439854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4398543" y="1193317"/>
                  </a:lnTo>
                  <a:lnTo>
                    <a:pt x="4439127" y="1185122"/>
                  </a:lnTo>
                  <a:lnTo>
                    <a:pt x="4472270" y="1162775"/>
                  </a:lnTo>
                  <a:lnTo>
                    <a:pt x="4494616" y="1129629"/>
                  </a:lnTo>
                  <a:lnTo>
                    <a:pt x="4502810" y="1089037"/>
                  </a:lnTo>
                  <a:lnTo>
                    <a:pt x="4502810" y="104266"/>
                  </a:lnTo>
                  <a:lnTo>
                    <a:pt x="4494616" y="63682"/>
                  </a:lnTo>
                  <a:lnTo>
                    <a:pt x="4472270" y="30540"/>
                  </a:lnTo>
                  <a:lnTo>
                    <a:pt x="4439127" y="8194"/>
                  </a:lnTo>
                  <a:lnTo>
                    <a:pt x="4398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566A100-D38D-636F-B6B1-F4996CA6B18E}"/>
                </a:ext>
              </a:extLst>
            </p:cNvPr>
            <p:cNvSpPr/>
            <p:nvPr/>
          </p:nvSpPr>
          <p:spPr>
            <a:xfrm>
              <a:off x="934472" y="207770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4398543" y="0"/>
                  </a:lnTo>
                  <a:lnTo>
                    <a:pt x="4439127" y="8194"/>
                  </a:lnTo>
                  <a:lnTo>
                    <a:pt x="4472270" y="30540"/>
                  </a:lnTo>
                  <a:lnTo>
                    <a:pt x="4494616" y="63682"/>
                  </a:lnTo>
                  <a:lnTo>
                    <a:pt x="4502810" y="104266"/>
                  </a:lnTo>
                  <a:lnTo>
                    <a:pt x="4502810" y="1089037"/>
                  </a:lnTo>
                  <a:lnTo>
                    <a:pt x="4494616" y="1129629"/>
                  </a:lnTo>
                  <a:lnTo>
                    <a:pt x="4472270" y="1162775"/>
                  </a:lnTo>
                  <a:lnTo>
                    <a:pt x="4439127" y="1185122"/>
                  </a:lnTo>
                  <a:lnTo>
                    <a:pt x="4398543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65B5B2D-4B53-7BDB-67DC-5AEC9DDC10FD}"/>
                </a:ext>
              </a:extLst>
            </p:cNvPr>
            <p:cNvSpPr/>
            <p:nvPr/>
          </p:nvSpPr>
          <p:spPr>
            <a:xfrm>
              <a:off x="1013467" y="2161529"/>
              <a:ext cx="4345305" cy="1042669"/>
            </a:xfrm>
            <a:custGeom>
              <a:avLst/>
              <a:gdLst/>
              <a:ahLst/>
              <a:cxnLst/>
              <a:rect l="l" t="t" r="r" b="b"/>
              <a:pathLst>
                <a:path w="4345305" h="1042669">
                  <a:moveTo>
                    <a:pt x="4235526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4"/>
                  </a:lnTo>
                  <a:lnTo>
                    <a:pt x="32011" y="1010461"/>
                  </a:lnTo>
                  <a:lnTo>
                    <a:pt x="66752" y="1033879"/>
                  </a:lnTo>
                  <a:lnTo>
                    <a:pt x="109296" y="1042466"/>
                  </a:lnTo>
                  <a:lnTo>
                    <a:pt x="4235526" y="1042466"/>
                  </a:lnTo>
                  <a:lnTo>
                    <a:pt x="4278069" y="1033879"/>
                  </a:lnTo>
                  <a:lnTo>
                    <a:pt x="4312810" y="1010461"/>
                  </a:lnTo>
                  <a:lnTo>
                    <a:pt x="4336233" y="975724"/>
                  </a:lnTo>
                  <a:lnTo>
                    <a:pt x="4344822" y="933183"/>
                  </a:lnTo>
                  <a:lnTo>
                    <a:pt x="4344822" y="109296"/>
                  </a:lnTo>
                  <a:lnTo>
                    <a:pt x="4336233" y="66752"/>
                  </a:lnTo>
                  <a:lnTo>
                    <a:pt x="4312810" y="32011"/>
                  </a:lnTo>
                  <a:lnTo>
                    <a:pt x="4278069" y="8588"/>
                  </a:lnTo>
                  <a:lnTo>
                    <a:pt x="4235526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8BD2E838-9523-D3F4-C3B1-056B8651F6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40" y="2090419"/>
              <a:ext cx="1356359" cy="924559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A4907DD7-4913-1C39-042E-083C079B34E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199" y="2090419"/>
              <a:ext cx="1049019" cy="924559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AA22B428-8484-69DE-C6BF-B5D6BAB70E8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819" y="2090419"/>
              <a:ext cx="1267459" cy="924559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F65E9308-8B23-4C6D-0DCD-19EED2A344A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8880" y="2090419"/>
              <a:ext cx="2016759" cy="924559"/>
            </a:xfrm>
            <a:prstGeom prst="rect">
              <a:avLst/>
            </a:prstGeom>
          </p:spPr>
        </p:pic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3040F391-7CD7-7057-5305-05076B90566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8239" y="2090419"/>
              <a:ext cx="1523999" cy="924559"/>
            </a:xfrm>
            <a:prstGeom prst="rect">
              <a:avLst/>
            </a:prstGeom>
          </p:spPr>
        </p:pic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13BAEE5E-F986-580D-AA7D-91A481C5D04F}"/>
              </a:ext>
            </a:extLst>
          </p:cNvPr>
          <p:cNvSpPr txBox="1"/>
          <p:nvPr/>
        </p:nvSpPr>
        <p:spPr>
          <a:xfrm>
            <a:off x="1534558" y="2260013"/>
            <a:ext cx="330390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px,</a:t>
            </a:r>
            <a:r>
              <a:rPr sz="4000" b="1" spc="-1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4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pt,</a:t>
            </a:r>
            <a:r>
              <a:rPr sz="4000" b="1" spc="-16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4000" b="1" dirty="0">
                <a:solidFill>
                  <a:srgbClr val="FFFFFF"/>
                </a:solidFill>
                <a:latin typeface="한컴산뜻돋움"/>
                <a:cs typeface="한컴산뜻돋움"/>
              </a:rPr>
              <a:t>cm,</a:t>
            </a:r>
            <a:r>
              <a:rPr sz="4000" b="1" spc="-16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em</a:t>
            </a:r>
            <a:endParaRPr sz="4000">
              <a:latin typeface="한컴산뜻돋움"/>
              <a:cs typeface="한컴산뜻돋움"/>
            </a:endParaRP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15AB15FE-B58C-1733-01AA-8C1C51DDD28D}"/>
              </a:ext>
            </a:extLst>
          </p:cNvPr>
          <p:cNvGrpSpPr/>
          <p:nvPr/>
        </p:nvGrpSpPr>
        <p:grpSpPr>
          <a:xfrm>
            <a:off x="364185" y="1776806"/>
            <a:ext cx="9187180" cy="4907280"/>
            <a:chOff x="364185" y="1776806"/>
            <a:chExt cx="9187180" cy="4907280"/>
          </a:xfrm>
        </p:grpSpPr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CF1490E9-41C0-0BEA-44F1-DE0086137D5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1199" y="1776806"/>
              <a:ext cx="2421125" cy="305854"/>
            </a:xfrm>
            <a:prstGeom prst="rect">
              <a:avLst/>
            </a:prstGeom>
          </p:spPr>
        </p:pic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B5988461-216E-B8CD-1381-E5FCDB9FCEC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185" y="1846491"/>
              <a:ext cx="2917634" cy="236334"/>
            </a:xfrm>
            <a:prstGeom prst="rect">
              <a:avLst/>
            </a:prstGeom>
          </p:spPr>
        </p:pic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DCABB8DF-4697-FC47-9DC8-94AE90D35DA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7178" y="6411309"/>
              <a:ext cx="7005193" cy="272268"/>
            </a:xfrm>
            <a:prstGeom prst="rect">
              <a:avLst/>
            </a:prstGeom>
          </p:spPr>
        </p:pic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FEA1EA48-5EEE-EC5C-E463-E2C6C057EAD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2993" y="3647097"/>
              <a:ext cx="6993098" cy="2764227"/>
            </a:xfrm>
            <a:prstGeom prst="rect">
              <a:avLst/>
            </a:prstGeom>
          </p:spPr>
        </p:pic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40E41CEB-B376-ACD2-D1EF-987CC1CEA32C}"/>
                </a:ext>
              </a:extLst>
            </p:cNvPr>
            <p:cNvSpPr/>
            <p:nvPr/>
          </p:nvSpPr>
          <p:spPr>
            <a:xfrm>
              <a:off x="2518702" y="3632797"/>
              <a:ext cx="7018020" cy="2793365"/>
            </a:xfrm>
            <a:custGeom>
              <a:avLst/>
              <a:gdLst/>
              <a:ahLst/>
              <a:cxnLst/>
              <a:rect l="l" t="t" r="r" b="b"/>
              <a:pathLst>
                <a:path w="7018020" h="2793365">
                  <a:moveTo>
                    <a:pt x="0" y="0"/>
                  </a:moveTo>
                  <a:lnTo>
                    <a:pt x="7017956" y="0"/>
                  </a:lnTo>
                  <a:lnTo>
                    <a:pt x="7017956" y="2792793"/>
                  </a:lnTo>
                  <a:lnTo>
                    <a:pt x="0" y="279279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8377ADE4-0F64-4B6A-CAD8-66A59C53C191}"/>
              </a:ext>
            </a:extLst>
          </p:cNvPr>
          <p:cNvSpPr txBox="1"/>
          <p:nvPr/>
        </p:nvSpPr>
        <p:spPr>
          <a:xfrm>
            <a:off x="7663528" y="3410333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22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80" dirty="0">
                <a:solidFill>
                  <a:srgbClr val="585858"/>
                </a:solidFill>
                <a:latin typeface="휴먼엑스포"/>
                <a:cs typeface="휴먼엑스포"/>
              </a:rPr>
              <a:t>어문</a:t>
            </a:r>
            <a:r>
              <a:rPr sz="1050" spc="-8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교수자</a:t>
            </a:r>
            <a:r>
              <a:rPr sz="1050" spc="-17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85" dirty="0">
                <a:solidFill>
                  <a:srgbClr val="585858"/>
                </a:solidFill>
                <a:latin typeface="휴먼엑스포"/>
                <a:cs typeface="휴먼엑스포"/>
              </a:rPr>
              <a:t>자체제작</a:t>
            </a:r>
            <a:endParaRPr sz="1050">
              <a:latin typeface="휴먼엑스포"/>
              <a:cs typeface="휴먼엑스포"/>
            </a:endParaRPr>
          </a:p>
        </p:txBody>
      </p:sp>
      <p:pic>
        <p:nvPicPr>
          <p:cNvPr id="26" name="object 23">
            <a:extLst>
              <a:ext uri="{FF2B5EF4-FFF2-40B4-BE49-F238E27FC236}">
                <a16:creationId xmlns:a16="http://schemas.microsoft.com/office/drawing/2014/main" id="{A4F25601-3562-D6EC-0371-A3809388848C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09791" y="3405442"/>
            <a:ext cx="219416" cy="219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84A393-E4EC-EAB1-12A9-D5372DF53D9F}"/>
              </a:ext>
            </a:extLst>
          </p:cNvPr>
          <p:cNvSpPr txBox="1"/>
          <p:nvPr/>
        </p:nvSpPr>
        <p:spPr>
          <a:xfrm>
            <a:off x="364185" y="882497"/>
            <a:ext cx="615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text-indent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886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0326E8-CE9D-ED20-4F64-9F4BF8326D5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DA828-C15A-CFDF-A79E-4DC58DBEE728}"/>
              </a:ext>
            </a:extLst>
          </p:cNvPr>
          <p:cNvSpPr txBox="1"/>
          <p:nvPr/>
        </p:nvSpPr>
        <p:spPr>
          <a:xfrm>
            <a:off x="-119742" y="7961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9584">
              <a:lnSpc>
                <a:spcPct val="100000"/>
              </a:lnSpc>
              <a:spcBef>
                <a:spcPts val="2705"/>
              </a:spcBef>
            </a:pP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</a:t>
            </a:r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align</a:t>
            </a:r>
            <a:endParaRPr lang="en-US" altLang="ko-KR" sz="2400" dirty="0">
              <a:latin typeface="한컴산뜻돋움"/>
              <a:cs typeface="한컴산뜻돋움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5F4ED8E-280D-215D-BA80-BAA75486B3D5}"/>
              </a:ext>
            </a:extLst>
          </p:cNvPr>
          <p:cNvSpPr txBox="1"/>
          <p:nvPr/>
        </p:nvSpPr>
        <p:spPr>
          <a:xfrm>
            <a:off x="467384" y="1262892"/>
            <a:ext cx="822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요소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안에서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텍스트의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정렬 </a:t>
            </a:r>
            <a:r>
              <a:rPr sz="3200" b="1" spc="-215" dirty="0">
                <a:latin typeface="나눔고딕 ExtraBold"/>
                <a:cs typeface="나눔고딕 ExtraBold"/>
              </a:rPr>
              <a:t>방법</a:t>
            </a:r>
            <a:r>
              <a:rPr sz="2400" spc="-215" dirty="0">
                <a:latin typeface="휴먼엑스포"/>
                <a:cs typeface="휴먼엑스포"/>
              </a:rPr>
              <a:t>을</a:t>
            </a:r>
            <a:r>
              <a:rPr sz="2400" spc="-455" dirty="0">
                <a:latin typeface="휴먼엑스포"/>
                <a:cs typeface="휴먼엑스포"/>
              </a:rPr>
              <a:t> </a:t>
            </a:r>
            <a:r>
              <a:rPr sz="2400" spc="-145" dirty="0">
                <a:latin typeface="휴먼엑스포"/>
                <a:cs typeface="휴먼엑스포"/>
              </a:rPr>
              <a:t>지정한다</a:t>
            </a:r>
            <a:r>
              <a:rPr sz="2400" spc="-14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74906E91-F3A9-91C6-9619-3468DA1A93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82" y="1627992"/>
            <a:ext cx="11731761" cy="5230007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1F6158EE-C248-F34F-47E1-509C28870C0C}"/>
              </a:ext>
            </a:extLst>
          </p:cNvPr>
          <p:cNvSpPr txBox="1"/>
          <p:nvPr/>
        </p:nvSpPr>
        <p:spPr>
          <a:xfrm>
            <a:off x="862863" y="2580934"/>
            <a:ext cx="113919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&lt;HTML&gt;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&lt;HEAD&gt;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300">
              <a:latin typeface="한컴산뜻돋움"/>
              <a:cs typeface="한컴산뜻돋움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9E046CC-ADB2-E63F-5309-0FDBF9B345EF}"/>
              </a:ext>
            </a:extLst>
          </p:cNvPr>
          <p:cNvSpPr txBox="1"/>
          <p:nvPr/>
        </p:nvSpPr>
        <p:spPr>
          <a:xfrm>
            <a:off x="861987" y="3632494"/>
            <a:ext cx="4697730" cy="282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h3{text-align:center;color:red;} p{text-</a:t>
            </a:r>
            <a:r>
              <a:rPr sz="2300" dirty="0">
                <a:solidFill>
                  <a:srgbClr val="001F5F"/>
                </a:solidFill>
                <a:latin typeface="한컴산뜻돋움"/>
                <a:cs typeface="한컴산뜻돋움"/>
              </a:rPr>
              <a:t>indent:60px;</a:t>
            </a:r>
            <a:r>
              <a:rPr sz="23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margin:40px;} #left_text</a:t>
            </a:r>
            <a:r>
              <a:rPr sz="23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{text-align:left;} #right_text</a:t>
            </a:r>
            <a:r>
              <a:rPr sz="23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{text-align:right;} #center_text</a:t>
            </a:r>
            <a:r>
              <a:rPr sz="23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{text-align:center;} #justify_text</a:t>
            </a:r>
            <a:r>
              <a:rPr sz="23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{text-align:justify;}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&lt;/HEAD&gt;</a:t>
            </a:r>
            <a:endParaRPr sz="2300">
              <a:latin typeface="한컴산뜻돋움"/>
              <a:cs typeface="한컴산뜻돋움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3B2654B3-B1DE-DCAA-D49F-52ED0E23DDF8}"/>
              </a:ext>
            </a:extLst>
          </p:cNvPr>
          <p:cNvGrpSpPr/>
          <p:nvPr/>
        </p:nvGrpSpPr>
        <p:grpSpPr>
          <a:xfrm>
            <a:off x="4778260" y="2401267"/>
            <a:ext cx="7414259" cy="2357755"/>
            <a:chOff x="4778260" y="2401267"/>
            <a:chExt cx="7414259" cy="235775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8DC8C691-091D-B867-2584-F9440061BFD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1970" y="3001797"/>
              <a:ext cx="6990029" cy="1756917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4E97BB74-6399-7FAC-F4AE-4B0958B5D89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7661" y="3585204"/>
              <a:ext cx="6118704" cy="272270"/>
            </a:xfrm>
            <a:prstGeom prst="rect">
              <a:avLst/>
            </a:prstGeom>
          </p:spPr>
        </p:pic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F43BC24F-193C-AE03-6991-71AF7B42C20E}"/>
                </a:ext>
              </a:extLst>
            </p:cNvPr>
            <p:cNvSpPr/>
            <p:nvPr/>
          </p:nvSpPr>
          <p:spPr>
            <a:xfrm>
              <a:off x="4784610" y="2407617"/>
              <a:ext cx="6414770" cy="1193800"/>
            </a:xfrm>
            <a:custGeom>
              <a:avLst/>
              <a:gdLst/>
              <a:ahLst/>
              <a:cxnLst/>
              <a:rect l="l" t="t" r="r" b="b"/>
              <a:pathLst>
                <a:path w="6414770" h="1193800">
                  <a:moveTo>
                    <a:pt x="6310007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6310007" y="1193317"/>
                  </a:lnTo>
                  <a:lnTo>
                    <a:pt x="6350599" y="1185122"/>
                  </a:lnTo>
                  <a:lnTo>
                    <a:pt x="6383745" y="1162775"/>
                  </a:lnTo>
                  <a:lnTo>
                    <a:pt x="6406092" y="1129629"/>
                  </a:lnTo>
                  <a:lnTo>
                    <a:pt x="6414287" y="1089037"/>
                  </a:lnTo>
                  <a:lnTo>
                    <a:pt x="6414287" y="104266"/>
                  </a:lnTo>
                  <a:lnTo>
                    <a:pt x="6406092" y="63682"/>
                  </a:lnTo>
                  <a:lnTo>
                    <a:pt x="6383745" y="30540"/>
                  </a:lnTo>
                  <a:lnTo>
                    <a:pt x="6350599" y="8194"/>
                  </a:lnTo>
                  <a:lnTo>
                    <a:pt x="6310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50DFC86F-12BA-D8F8-3E60-D7A38FE26338}"/>
                </a:ext>
              </a:extLst>
            </p:cNvPr>
            <p:cNvSpPr/>
            <p:nvPr/>
          </p:nvSpPr>
          <p:spPr>
            <a:xfrm>
              <a:off x="4784610" y="2407617"/>
              <a:ext cx="6414770" cy="1193800"/>
            </a:xfrm>
            <a:custGeom>
              <a:avLst/>
              <a:gdLst/>
              <a:ahLst/>
              <a:cxnLst/>
              <a:rect l="l" t="t" r="r" b="b"/>
              <a:pathLst>
                <a:path w="641477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6310007" y="0"/>
                  </a:lnTo>
                  <a:lnTo>
                    <a:pt x="6350599" y="8194"/>
                  </a:lnTo>
                  <a:lnTo>
                    <a:pt x="6383745" y="30540"/>
                  </a:lnTo>
                  <a:lnTo>
                    <a:pt x="6406092" y="63682"/>
                  </a:lnTo>
                  <a:lnTo>
                    <a:pt x="6414287" y="104266"/>
                  </a:lnTo>
                  <a:lnTo>
                    <a:pt x="6414287" y="1089037"/>
                  </a:lnTo>
                  <a:lnTo>
                    <a:pt x="6406092" y="1129629"/>
                  </a:lnTo>
                  <a:lnTo>
                    <a:pt x="6383745" y="1162775"/>
                  </a:lnTo>
                  <a:lnTo>
                    <a:pt x="6350599" y="1185122"/>
                  </a:lnTo>
                  <a:lnTo>
                    <a:pt x="6310007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8036B5C9-C920-59D0-77B5-2173A4438F89}"/>
                </a:ext>
              </a:extLst>
            </p:cNvPr>
            <p:cNvSpPr/>
            <p:nvPr/>
          </p:nvSpPr>
          <p:spPr>
            <a:xfrm>
              <a:off x="4897140" y="2491442"/>
              <a:ext cx="6189345" cy="1042669"/>
            </a:xfrm>
            <a:custGeom>
              <a:avLst/>
              <a:gdLst/>
              <a:ahLst/>
              <a:cxnLst/>
              <a:rect l="l" t="t" r="r" b="b"/>
              <a:pathLst>
                <a:path w="6189345" h="1042670">
                  <a:moveTo>
                    <a:pt x="6079934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6"/>
                  </a:lnTo>
                  <a:lnTo>
                    <a:pt x="32011" y="1010467"/>
                  </a:lnTo>
                  <a:lnTo>
                    <a:pt x="66752" y="1033890"/>
                  </a:lnTo>
                  <a:lnTo>
                    <a:pt x="109296" y="1042479"/>
                  </a:lnTo>
                  <a:lnTo>
                    <a:pt x="6079934" y="1042479"/>
                  </a:lnTo>
                  <a:lnTo>
                    <a:pt x="6122470" y="1033890"/>
                  </a:lnTo>
                  <a:lnTo>
                    <a:pt x="6157207" y="1010467"/>
                  </a:lnTo>
                  <a:lnTo>
                    <a:pt x="6180629" y="975726"/>
                  </a:lnTo>
                  <a:lnTo>
                    <a:pt x="6189218" y="933183"/>
                  </a:lnTo>
                  <a:lnTo>
                    <a:pt x="6189218" y="109296"/>
                  </a:lnTo>
                  <a:lnTo>
                    <a:pt x="6180629" y="66752"/>
                  </a:lnTo>
                  <a:lnTo>
                    <a:pt x="6157207" y="32011"/>
                  </a:lnTo>
                  <a:lnTo>
                    <a:pt x="6122470" y="8588"/>
                  </a:lnTo>
                  <a:lnTo>
                    <a:pt x="6079934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E89A2394-7352-AB4B-4108-047B1167EBF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339" y="2489200"/>
              <a:ext cx="1490979" cy="840739"/>
            </a:xfrm>
            <a:prstGeom prst="rect">
              <a:avLst/>
            </a:prstGeom>
          </p:spPr>
        </p:pic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05CFFDC6-86E6-218E-60EB-DFABE2285F0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4039" y="2489200"/>
              <a:ext cx="919479" cy="840739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5472638F-AF55-31E2-1B6C-B1E8CB1109A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1379" y="2489200"/>
              <a:ext cx="1805940" cy="840739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04408873-EC97-DC74-4E8B-EB2C6EEC6A5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1039" y="2489200"/>
              <a:ext cx="919479" cy="840739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2697BBEB-84BE-1A57-747E-DE04FE51240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8379" y="2489200"/>
              <a:ext cx="2153920" cy="840739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802D3C44-8634-94A1-7657-ADD98CC163B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6019" y="2489200"/>
              <a:ext cx="919479" cy="840739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EBAE3723-554B-D093-35ED-7A29F705D60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3359" y="2489200"/>
              <a:ext cx="2009139" cy="840739"/>
            </a:xfrm>
            <a:prstGeom prst="rect">
              <a:avLst/>
            </a:prstGeom>
          </p:spPr>
        </p:pic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C637A503-5917-DB9E-B265-5FA7F7EDF0B7}"/>
              </a:ext>
            </a:extLst>
          </p:cNvPr>
          <p:cNvSpPr txBox="1"/>
          <p:nvPr/>
        </p:nvSpPr>
        <p:spPr>
          <a:xfrm>
            <a:off x="5219976" y="2645702"/>
            <a:ext cx="5542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left</a:t>
            </a:r>
            <a:r>
              <a:rPr sz="3600" b="1" spc="-2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6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600" b="1" spc="-1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600" b="1" dirty="0">
                <a:solidFill>
                  <a:srgbClr val="FFFFFF"/>
                </a:solidFill>
                <a:latin typeface="한컴산뜻돋움"/>
                <a:cs typeface="한컴산뜻돋움"/>
              </a:rPr>
              <a:t>right</a:t>
            </a:r>
            <a:r>
              <a:rPr sz="3600" b="1" spc="-19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6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600" b="1" spc="-1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600" b="1" dirty="0">
                <a:solidFill>
                  <a:srgbClr val="FFFFFF"/>
                </a:solidFill>
                <a:latin typeface="한컴산뜻돋움"/>
                <a:cs typeface="한컴산뜻돋움"/>
              </a:rPr>
              <a:t>center</a:t>
            </a:r>
            <a:r>
              <a:rPr sz="3600" b="1" spc="-1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6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600" b="1" spc="-1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justify</a:t>
            </a:r>
            <a:endParaRPr sz="3600">
              <a:latin typeface="한컴산뜻돋움"/>
              <a:cs typeface="한컴산뜻돋움"/>
            </a:endParaRPr>
          </a:p>
        </p:txBody>
      </p:sp>
      <p:grpSp>
        <p:nvGrpSpPr>
          <p:cNvPr id="23" name="object 21">
            <a:extLst>
              <a:ext uri="{FF2B5EF4-FFF2-40B4-BE49-F238E27FC236}">
                <a16:creationId xmlns:a16="http://schemas.microsoft.com/office/drawing/2014/main" id="{C4E95D44-E6CC-356D-4219-FBAFEF056A32}"/>
              </a:ext>
            </a:extLst>
          </p:cNvPr>
          <p:cNvGrpSpPr/>
          <p:nvPr/>
        </p:nvGrpSpPr>
        <p:grpSpPr>
          <a:xfrm>
            <a:off x="3972242" y="2106714"/>
            <a:ext cx="7604759" cy="306070"/>
            <a:chOff x="3972242" y="2106714"/>
            <a:chExt cx="7604759" cy="306070"/>
          </a:xfrm>
        </p:grpSpPr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0BDD06B2-E243-57AA-E4DE-EC8BEEE3FC8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7542" y="2106714"/>
              <a:ext cx="3448900" cy="305853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A8464F34-B0A6-6244-AA36-3A651E6005A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2242" y="2176401"/>
              <a:ext cx="4156182" cy="236344"/>
            </a:xfrm>
            <a:prstGeom prst="rect">
              <a:avLst/>
            </a:prstGeom>
          </p:spPr>
        </p:pic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D1C57F1D-1A8B-18DA-5D39-44967FD8D7AD}"/>
              </a:ext>
            </a:extLst>
          </p:cNvPr>
          <p:cNvSpPr txBox="1"/>
          <p:nvPr/>
        </p:nvSpPr>
        <p:spPr>
          <a:xfrm>
            <a:off x="6283026" y="5766422"/>
            <a:ext cx="352679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229" dirty="0">
                <a:solidFill>
                  <a:srgbClr val="001F5F"/>
                </a:solidFill>
                <a:latin typeface="한컴산뜻돋움"/>
                <a:cs typeface="한컴산뜻돋움"/>
              </a:rPr>
              <a:t>&lt;H3&gt;</a:t>
            </a:r>
            <a:r>
              <a:rPr sz="2300" spc="-229" dirty="0">
                <a:solidFill>
                  <a:srgbClr val="001F5F"/>
                </a:solidFill>
                <a:latin typeface="휴먼엑스포"/>
                <a:cs typeface="휴먼엑스포"/>
              </a:rPr>
              <a:t>황순원의</a:t>
            </a:r>
            <a:r>
              <a:rPr sz="2300" spc="-470" dirty="0">
                <a:solidFill>
                  <a:srgbClr val="001F5F"/>
                </a:solidFill>
                <a:latin typeface="휴먼엑스포"/>
                <a:cs typeface="휴먼엑스포"/>
              </a:rPr>
              <a:t>「</a:t>
            </a:r>
            <a:r>
              <a:rPr sz="2300" spc="-254" dirty="0">
                <a:solidFill>
                  <a:srgbClr val="001F5F"/>
                </a:solidFill>
                <a:latin typeface="휴먼엑스포"/>
                <a:cs typeface="휴먼엑스포"/>
              </a:rPr>
              <a:t>소나기</a:t>
            </a:r>
            <a:r>
              <a:rPr sz="2300" spc="-1305" dirty="0">
                <a:solidFill>
                  <a:srgbClr val="001F5F"/>
                </a:solidFill>
                <a:latin typeface="휴먼엑스포"/>
                <a:cs typeface="휴먼엑스포"/>
              </a:rPr>
              <a:t>」</a:t>
            </a:r>
            <a:r>
              <a:rPr sz="23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&lt;/H3&gt;</a:t>
            </a:r>
            <a:endParaRPr sz="2300">
              <a:latin typeface="한컴산뜻돋움"/>
              <a:cs typeface="한컴산뜻돋움"/>
            </a:endParaRPr>
          </a:p>
        </p:txBody>
      </p:sp>
    </p:spTree>
    <p:extLst>
      <p:ext uri="{BB962C8B-B14F-4D97-AF65-F5344CB8AC3E}">
        <p14:creationId xmlns:p14="http://schemas.microsoft.com/office/powerpoint/2010/main" val="3462057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82" y="715639"/>
            <a:ext cx="11731761" cy="61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654" y="2171162"/>
            <a:ext cx="1068641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4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id="justify_text"&gt;</a:t>
            </a:r>
            <a:endParaRPr sz="2400" dirty="0">
              <a:latin typeface="한컴산뜻돋움"/>
              <a:cs typeface="한컴산뜻돋움"/>
            </a:endParaRPr>
          </a:p>
          <a:p>
            <a:pPr marL="259715" marR="5080" indent="635">
              <a:lnSpc>
                <a:spcPct val="100000"/>
              </a:lnSpc>
            </a:pP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400" spc="-90" dirty="0">
                <a:solidFill>
                  <a:srgbClr val="001F5F"/>
                </a:solidFill>
                <a:latin typeface="휴먼엑스포"/>
                <a:cs typeface="휴먼엑스포"/>
              </a:rPr>
              <a:t>허</a:t>
            </a:r>
            <a:r>
              <a:rPr sz="24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참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95" dirty="0">
                <a:solidFill>
                  <a:srgbClr val="001F5F"/>
                </a:solidFill>
                <a:latin typeface="휴먼엑스포"/>
                <a:cs typeface="휴먼엑스포"/>
              </a:rPr>
              <a:t>세상일도</a:t>
            </a:r>
            <a:r>
              <a:rPr sz="24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......."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마을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갔던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75" dirty="0">
                <a:solidFill>
                  <a:srgbClr val="001F5F"/>
                </a:solidFill>
                <a:latin typeface="휴먼엑스포"/>
                <a:cs typeface="휴먼엑스포"/>
              </a:rPr>
              <a:t>아버지가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언제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20" dirty="0">
                <a:solidFill>
                  <a:srgbClr val="001F5F"/>
                </a:solidFill>
                <a:latin typeface="휴먼엑스포"/>
                <a:cs typeface="휴먼엑스포"/>
              </a:rPr>
              <a:t>돌아왔는지</a:t>
            </a:r>
            <a:r>
              <a:rPr sz="24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, "</a:t>
            </a:r>
            <a:r>
              <a:rPr sz="2400" spc="-135" dirty="0">
                <a:solidFill>
                  <a:srgbClr val="001F5F"/>
                </a:solidFill>
                <a:latin typeface="휴먼엑스포"/>
                <a:cs typeface="휴먼엑스포"/>
              </a:rPr>
              <a:t>윤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초시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댁도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말이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70" dirty="0">
                <a:solidFill>
                  <a:srgbClr val="001F5F"/>
                </a:solidFill>
                <a:latin typeface="휴먼엑스포"/>
                <a:cs typeface="휴먼엑스포"/>
              </a:rPr>
              <a:t>아니야</a:t>
            </a:r>
            <a:r>
              <a:rPr sz="24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그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많던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전답을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다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팔아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04" dirty="0">
                <a:solidFill>
                  <a:srgbClr val="001F5F"/>
                </a:solidFill>
                <a:latin typeface="휴먼엑스포"/>
                <a:cs typeface="휴먼엑스포"/>
              </a:rPr>
              <a:t>버리고</a:t>
            </a:r>
            <a:r>
              <a:rPr sz="24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대대로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살아오던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집마저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남의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손에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20" dirty="0">
                <a:solidFill>
                  <a:srgbClr val="001F5F"/>
                </a:solidFill>
                <a:latin typeface="휴먼엑스포"/>
                <a:cs typeface="휴먼엑스포"/>
              </a:rPr>
              <a:t>넘기더니</a:t>
            </a:r>
            <a:r>
              <a:rPr sz="2400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또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001F5F"/>
                </a:solidFill>
                <a:latin typeface="휴먼엑스포"/>
                <a:cs typeface="휴먼엑스포"/>
              </a:rPr>
              <a:t>악상까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지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당하는</a:t>
            </a:r>
            <a:r>
              <a:rPr sz="24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걸</a:t>
            </a:r>
            <a:r>
              <a:rPr sz="2400" spc="-40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05" dirty="0">
                <a:solidFill>
                  <a:srgbClr val="001F5F"/>
                </a:solidFill>
                <a:latin typeface="휴먼엑스포"/>
                <a:cs typeface="휴먼엑스포"/>
              </a:rPr>
              <a:t>보면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......."</a:t>
            </a:r>
            <a:r>
              <a:rPr sz="2400" spc="-105" dirty="0">
                <a:solidFill>
                  <a:srgbClr val="001F5F"/>
                </a:solidFill>
                <a:latin typeface="휴먼엑스포"/>
                <a:cs typeface="휴먼엑스포"/>
              </a:rPr>
              <a:t>남폿불</a:t>
            </a:r>
            <a:r>
              <a:rPr sz="2400" spc="-48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밑에서</a:t>
            </a:r>
            <a:r>
              <a:rPr sz="2400" spc="-40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바느질감을</a:t>
            </a:r>
            <a:r>
              <a:rPr sz="24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안고</a:t>
            </a:r>
            <a:r>
              <a:rPr sz="2400" spc="-40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있던</a:t>
            </a:r>
            <a:r>
              <a:rPr sz="2400" spc="-42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20" dirty="0">
                <a:solidFill>
                  <a:srgbClr val="001F5F"/>
                </a:solidFill>
                <a:latin typeface="휴먼엑스포"/>
                <a:cs typeface="휴먼엑스포"/>
              </a:rPr>
              <a:t>어머니가</a:t>
            </a:r>
            <a:r>
              <a:rPr sz="24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, "</a:t>
            </a:r>
            <a:r>
              <a:rPr sz="2400" spc="-140" dirty="0">
                <a:solidFill>
                  <a:srgbClr val="001F5F"/>
                </a:solidFill>
                <a:latin typeface="휴먼엑스포"/>
                <a:cs typeface="휴먼엑스포"/>
              </a:rPr>
              <a:t>증손</a:t>
            </a:r>
            <a:r>
              <a:rPr sz="24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(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曾孫</a:t>
            </a:r>
            <a:r>
              <a:rPr sz="24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)</a:t>
            </a:r>
            <a:r>
              <a:rPr sz="2400" spc="-25" dirty="0">
                <a:solidFill>
                  <a:srgbClr val="001F5F"/>
                </a:solidFill>
                <a:latin typeface="휴먼엑스포"/>
                <a:cs typeface="휴먼엑스포"/>
              </a:rPr>
              <a:t>이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라곤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계집애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그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애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10" dirty="0">
                <a:solidFill>
                  <a:srgbClr val="001F5F"/>
                </a:solidFill>
                <a:latin typeface="휴먼엑스포"/>
                <a:cs typeface="휴먼엑스포"/>
              </a:rPr>
              <a:t>하나뿐이었지요</a:t>
            </a:r>
            <a:r>
              <a:rPr sz="2400" spc="-180" dirty="0">
                <a:solidFill>
                  <a:srgbClr val="001F5F"/>
                </a:solidFill>
                <a:latin typeface="한컴산뜻돋움"/>
                <a:cs typeface="한컴산뜻돋움"/>
              </a:rPr>
              <a:t>?" "</a:t>
            </a:r>
            <a:r>
              <a:rPr sz="2400" spc="-165" dirty="0">
                <a:solidFill>
                  <a:srgbClr val="001F5F"/>
                </a:solidFill>
                <a:latin typeface="휴먼엑스포"/>
                <a:cs typeface="휴먼엑스포"/>
              </a:rPr>
              <a:t>그렇지</a:t>
            </a:r>
            <a:r>
              <a:rPr sz="24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사내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애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둘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있던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건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어려서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85" dirty="0">
                <a:solidFill>
                  <a:srgbClr val="001F5F"/>
                </a:solidFill>
                <a:latin typeface="휴먼엑스포"/>
                <a:cs typeface="휴먼엑스포"/>
              </a:rPr>
              <a:t>잃어버리 </a:t>
            </a:r>
            <a:r>
              <a:rPr sz="2400" spc="-35" dirty="0">
                <a:solidFill>
                  <a:srgbClr val="001F5F"/>
                </a:solidFill>
                <a:latin typeface="휴먼엑스포"/>
                <a:cs typeface="휴먼엑스포"/>
              </a:rPr>
              <a:t>고</a:t>
            </a:r>
            <a:r>
              <a:rPr sz="24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......." "</a:t>
            </a:r>
            <a:r>
              <a:rPr sz="2400" spc="-204" dirty="0">
                <a:solidFill>
                  <a:srgbClr val="001F5F"/>
                </a:solidFill>
                <a:latin typeface="휴먼엑스포"/>
                <a:cs typeface="휴먼엑스포"/>
              </a:rPr>
              <a:t>어쩌면</a:t>
            </a:r>
            <a:r>
              <a:rPr sz="24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그렇게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자식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복이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60" dirty="0">
                <a:solidFill>
                  <a:srgbClr val="001F5F"/>
                </a:solidFill>
                <a:latin typeface="휴먼엑스포"/>
                <a:cs typeface="휴먼엑스포"/>
              </a:rPr>
              <a:t>있을까</a:t>
            </a:r>
            <a:r>
              <a:rPr sz="24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." "</a:t>
            </a:r>
            <a:r>
              <a:rPr sz="2400" spc="-180" dirty="0">
                <a:solidFill>
                  <a:srgbClr val="001F5F"/>
                </a:solidFill>
                <a:latin typeface="휴먼엑스포"/>
                <a:cs typeface="휴먼엑스포"/>
              </a:rPr>
              <a:t>글쎄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04" dirty="0">
                <a:solidFill>
                  <a:srgbClr val="001F5F"/>
                </a:solidFill>
                <a:latin typeface="휴먼엑스포"/>
                <a:cs typeface="휴먼엑스포"/>
              </a:rPr>
              <a:t>말이지</a:t>
            </a:r>
            <a:r>
              <a:rPr sz="24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.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이번</a:t>
            </a:r>
            <a:r>
              <a:rPr sz="24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앤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꽤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여러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날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앓는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315" dirty="0">
                <a:solidFill>
                  <a:srgbClr val="001F5F"/>
                </a:solidFill>
                <a:latin typeface="휴먼엑스포"/>
                <a:cs typeface="휴먼엑스포"/>
              </a:rPr>
              <a:t>걸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약도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변변히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못써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20" dirty="0">
                <a:solidFill>
                  <a:srgbClr val="001F5F"/>
                </a:solidFill>
                <a:latin typeface="휴먼엑스포"/>
                <a:cs typeface="휴먼엑스포"/>
              </a:rPr>
              <a:t>봤다더군</a:t>
            </a:r>
            <a:r>
              <a:rPr sz="2400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.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지금</a:t>
            </a:r>
            <a:r>
              <a:rPr sz="24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같아선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윤</a:t>
            </a:r>
            <a:r>
              <a:rPr sz="2400" spc="-409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초시네도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대가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끊긴</a:t>
            </a:r>
            <a:r>
              <a:rPr sz="2400" spc="-43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75" dirty="0">
                <a:solidFill>
                  <a:srgbClr val="001F5F"/>
                </a:solidFill>
                <a:latin typeface="휴먼엑스포"/>
                <a:cs typeface="휴먼엑스포"/>
              </a:rPr>
              <a:t>셈이지</a:t>
            </a:r>
            <a:r>
              <a:rPr sz="24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........ </a:t>
            </a:r>
            <a:r>
              <a:rPr sz="2400" spc="-290" dirty="0">
                <a:solidFill>
                  <a:srgbClr val="001F5F"/>
                </a:solidFill>
                <a:latin typeface="휴먼엑스포"/>
                <a:cs typeface="휴먼엑스포"/>
              </a:rPr>
              <a:t>그런데</a:t>
            </a:r>
            <a:r>
              <a:rPr sz="2400" spc="60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40" dirty="0">
                <a:solidFill>
                  <a:srgbClr val="001F5F"/>
                </a:solidFill>
                <a:latin typeface="휴먼엑스포"/>
                <a:cs typeface="휴먼엑스포"/>
              </a:rPr>
              <a:t>참</a:t>
            </a:r>
            <a:r>
              <a:rPr sz="24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이번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계집앤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어린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것이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여간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잔망스럽지가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001F5F"/>
                </a:solidFill>
                <a:latin typeface="휴먼엑스포"/>
                <a:cs typeface="휴먼엑스포"/>
              </a:rPr>
              <a:t>않아</a:t>
            </a:r>
            <a:r>
              <a:rPr sz="24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. </a:t>
            </a:r>
            <a:r>
              <a:rPr sz="2400" spc="-185" dirty="0">
                <a:solidFill>
                  <a:srgbClr val="001F5F"/>
                </a:solidFill>
                <a:latin typeface="휴먼엑스포"/>
                <a:cs typeface="휴먼엑스포"/>
              </a:rPr>
              <a:t>글쎄</a:t>
            </a:r>
            <a:r>
              <a:rPr sz="24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,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죽기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전에</a:t>
            </a:r>
            <a:r>
              <a:rPr sz="2400" spc="-434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이런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말을</a:t>
            </a:r>
            <a:r>
              <a:rPr sz="2400" spc="-415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001F5F"/>
                </a:solidFill>
                <a:latin typeface="휴먼엑스포"/>
                <a:cs typeface="휴먼엑스포"/>
              </a:rPr>
              <a:t>했다지 </a:t>
            </a:r>
            <a:r>
              <a:rPr sz="2400" spc="-185" dirty="0">
                <a:solidFill>
                  <a:srgbClr val="001F5F"/>
                </a:solidFill>
                <a:latin typeface="휴먼엑스포"/>
                <a:cs typeface="휴먼엑스포"/>
              </a:rPr>
              <a:t>않아</a:t>
            </a:r>
            <a:r>
              <a:rPr sz="24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?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자기가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죽거든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자기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입던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옷을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꼭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그대로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입혀서</a:t>
            </a:r>
            <a:r>
              <a:rPr sz="2400" spc="-44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1F5F"/>
                </a:solidFill>
                <a:latin typeface="휴먼엑스포"/>
                <a:cs typeface="휴먼엑스포"/>
              </a:rPr>
              <a:t>묻어</a:t>
            </a:r>
            <a:r>
              <a:rPr sz="2400" spc="-420" dirty="0">
                <a:solidFill>
                  <a:srgbClr val="001F5F"/>
                </a:solidFill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휴먼엑스포"/>
                <a:cs typeface="휴먼엑스포"/>
              </a:rPr>
              <a:t>달라고</a:t>
            </a: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......."</a:t>
            </a:r>
            <a:endParaRPr sz="2400" dirty="0">
              <a:latin typeface="한컴산뜻돋움"/>
              <a:cs typeface="한컴산뜻돋움"/>
            </a:endParaRPr>
          </a:p>
          <a:p>
            <a:pPr marL="259715">
              <a:lnSpc>
                <a:spcPct val="100000"/>
              </a:lnSpc>
            </a:pP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E81A7-212A-8601-C46B-1F2A351FA01A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DCC0F-B7A4-4955-BFAB-C2585353A079}"/>
              </a:ext>
            </a:extLst>
          </p:cNvPr>
          <p:cNvSpPr txBox="1"/>
          <p:nvPr/>
        </p:nvSpPr>
        <p:spPr>
          <a:xfrm>
            <a:off x="380999" y="9328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</a:t>
            </a:r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align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594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font-family </a:t>
            </a:r>
            <a:r>
              <a:rPr lang="ko-KR" altLang="en-US" b="1"/>
              <a:t>속성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8" y="1131596"/>
            <a:ext cx="4171950" cy="33337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87228" y="1526796"/>
            <a:ext cx="8992999" cy="4022126"/>
            <a:chOff x="587228" y="1526796"/>
            <a:chExt cx="8992999" cy="4022126"/>
          </a:xfrm>
        </p:grpSpPr>
        <p:sp>
          <p:nvSpPr>
            <p:cNvPr id="7" name="TextBox 6"/>
            <p:cNvSpPr txBox="1"/>
            <p:nvPr/>
          </p:nvSpPr>
          <p:spPr>
            <a:xfrm>
              <a:off x="587228" y="1526796"/>
              <a:ext cx="89929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웹 문서에서 사용할 글꼴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&lt;body&gt; 태그를 비롯해 &lt;p&gt; 태그나 &lt;h</a:t>
              </a:r>
              <a:r>
                <a:rPr lang="en-US" altLang="ko-KR" sz="1400" i="1"/>
                <a:t>n&gt;</a:t>
              </a:r>
              <a:r>
                <a:rPr lang="en-US" altLang="ko-KR" sz="1400"/>
                <a:t> 태그처럼 텍스트를 사용하는 요소들에서 사용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7228" y="2224935"/>
              <a:ext cx="6096000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rgbClr val="211D1E"/>
                  </a:solidFill>
                  <a:latin typeface="TDc_SSiMyungJo 120"/>
                </a:rPr>
                <a:t>웹 문서에서 글꼴을 지정할 때는 한 가지 글꼴만 지정하기도 하지만 </a:t>
              </a:r>
              <a:endParaRPr lang="en-US" altLang="ko-KR" sz="1400">
                <a:solidFill>
                  <a:srgbClr val="211D1E"/>
                </a:solidFill>
                <a:latin typeface="TDc_SSiMyungJo 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rgbClr val="211D1E"/>
                  </a:solidFill>
                  <a:latin typeface="TDc_SSiMyungJo 120"/>
                </a:rPr>
                <a:t>지정한 글꼴이 없을 경우에 대비해 두 번째</a:t>
              </a:r>
              <a:r>
                <a:rPr lang="en-US" altLang="ko-KR" sz="1400">
                  <a:solidFill>
                    <a:srgbClr val="211D1E"/>
                  </a:solidFill>
                  <a:latin typeface="TDc_SSiMyungJo 120"/>
                </a:rPr>
                <a:t>, </a:t>
              </a:r>
              <a:r>
                <a:rPr lang="ko-KR" altLang="en-US" sz="1400">
                  <a:solidFill>
                    <a:srgbClr val="211D1E"/>
                  </a:solidFill>
                  <a:latin typeface="TDc_SSiMyungJo 120"/>
                </a:rPr>
                <a:t>세 번째 글꼴까지 지정함</a:t>
              </a:r>
              <a:r>
                <a:rPr lang="en-US" altLang="ko-KR" sz="1400">
                  <a:solidFill>
                    <a:srgbClr val="211D1E"/>
                  </a:solidFill>
                  <a:latin typeface="TDc_SSiMyungJo 12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rgbClr val="211D1E"/>
                  </a:solidFill>
                  <a:latin typeface="TDc_SSiMyungJo 120"/>
                </a:rPr>
                <a:t>둘 이상의 글꼴 이름을 지정할 때는 쉼표</a:t>
              </a:r>
              <a:r>
                <a:rPr lang="en-US" altLang="ko-KR" sz="1400">
                  <a:solidFill>
                    <a:srgbClr val="57585A"/>
                  </a:solidFill>
                  <a:latin typeface="TDc_SSiMyungJo 120"/>
                </a:rPr>
                <a:t>(,)</a:t>
              </a:r>
              <a:r>
                <a:rPr lang="ko-KR" altLang="en-US" sz="1400">
                  <a:solidFill>
                    <a:srgbClr val="211D1E"/>
                  </a:solidFill>
                  <a:latin typeface="TDc_SSiMyungJo 120"/>
                </a:rPr>
                <a:t>로 글꼴 구분</a:t>
              </a:r>
              <a:endParaRPr lang="en-US" altLang="ko-KR" sz="1400">
                <a:solidFill>
                  <a:srgbClr val="211D1E"/>
                </a:solidFill>
                <a:latin typeface="TDc_SSiMyungJo 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>
                <a:solidFill>
                  <a:srgbClr val="211D1E"/>
                </a:solidFill>
                <a:latin typeface="TDc_SSiMyungJo 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>
                <a:solidFill>
                  <a:srgbClr val="211D1E"/>
                </a:solidFill>
                <a:latin typeface="TDc_SSiMyungJo 12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font-family </a:t>
              </a:r>
              <a:r>
                <a:rPr lang="ko-KR" altLang="en-US" sz="1400"/>
                <a:t>속성은 상속되기 때문에 </a:t>
              </a:r>
              <a:r>
                <a:rPr lang="en-US" altLang="ko-KR" sz="1400"/>
                <a:t>&lt;body&gt; </a:t>
              </a:r>
              <a:r>
                <a:rPr lang="ko-KR" altLang="en-US" sz="1400"/>
                <a:t>태그 스타일에서 한 번 정의하면 문서 전체에 적용되고 문서 안의 모든 자식 요소에 계속 같은 글꼴이 사용됨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부모 요소와 다른 글꼴을 사용하고 싶다면 태그 스타일이나 클래스 스타일을 이용해 해당 요소에서 다른 글꼴을 정의한다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275314" y="3015692"/>
            <a:ext cx="6609826" cy="1153286"/>
            <a:chOff x="889932" y="4492884"/>
            <a:chExt cx="6609826" cy="11532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932" y="4492884"/>
              <a:ext cx="2895600" cy="3238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65028" y="4999839"/>
              <a:ext cx="5234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2"/>
                  </a:solidFill>
                </a:rPr>
                <a:t>웹 문서 전체에 “맑은 고딕” 이라는 글꼴을 적용하는데 </a:t>
              </a:r>
              <a:br>
                <a:rPr lang="en-US" altLang="ko-KR" sz="1200">
                  <a:solidFill>
                    <a:schemeClr val="accent2"/>
                  </a:solidFill>
                </a:rPr>
              </a:br>
              <a:r>
                <a:rPr lang="ko-KR" altLang="en-US" sz="1200">
                  <a:solidFill>
                    <a:schemeClr val="accent2"/>
                  </a:solidFill>
                </a:rPr>
                <a:t>만일 “맑은 고딕” 글꼴이 없다면 “돋움” 글꼴로 적용하고 </a:t>
              </a:r>
              <a:br>
                <a:rPr lang="en-US" altLang="ko-KR" sz="1200">
                  <a:solidFill>
                    <a:schemeClr val="accent2"/>
                  </a:solidFill>
                </a:rPr>
              </a:br>
              <a:r>
                <a:rPr lang="ko-KR" altLang="en-US" sz="1200">
                  <a:solidFill>
                    <a:schemeClr val="accent2"/>
                  </a:solidFill>
                </a:rPr>
                <a:t>그 글꼴도 없다면 “굴림” 글꼴로 적용하라는 뜻 </a:t>
              </a:r>
            </a:p>
          </p:txBody>
        </p:sp>
        <p:cxnSp>
          <p:nvCxnSpPr>
            <p:cNvPr id="13" name="구부러진 연결선 12"/>
            <p:cNvCxnSpPr>
              <a:stCxn id="11" idx="1"/>
            </p:cNvCxnSpPr>
            <p:nvPr/>
          </p:nvCxnSpPr>
          <p:spPr>
            <a:xfrm rot="10800000">
              <a:off x="1770078" y="4816735"/>
              <a:ext cx="494951" cy="50627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01557-728F-5BEB-AA24-E010DB14F4F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1845261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4234" y="938808"/>
            <a:ext cx="176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align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0155" y="2565400"/>
            <a:ext cx="10291445" cy="3266440"/>
            <a:chOff x="1010155" y="2565400"/>
            <a:chExt cx="10291445" cy="3266440"/>
          </a:xfrm>
        </p:grpSpPr>
        <p:sp>
          <p:nvSpPr>
            <p:cNvPr id="5" name="object 5"/>
            <p:cNvSpPr/>
            <p:nvPr/>
          </p:nvSpPr>
          <p:spPr>
            <a:xfrm>
              <a:off x="9504033" y="5302694"/>
              <a:ext cx="1797685" cy="528955"/>
            </a:xfrm>
            <a:custGeom>
              <a:avLst/>
              <a:gdLst/>
              <a:ahLst/>
              <a:cxnLst/>
              <a:rect l="l" t="t" r="r" b="b"/>
              <a:pathLst>
                <a:path w="1797684" h="528954">
                  <a:moveTo>
                    <a:pt x="1797088" y="528739"/>
                  </a:moveTo>
                  <a:lnTo>
                    <a:pt x="1635074" y="0"/>
                  </a:lnTo>
                  <a:lnTo>
                    <a:pt x="902347" y="0"/>
                  </a:lnTo>
                  <a:lnTo>
                    <a:pt x="83756" y="0"/>
                  </a:lnTo>
                  <a:lnTo>
                    <a:pt x="0" y="0"/>
                  </a:lnTo>
                  <a:lnTo>
                    <a:pt x="0" y="528739"/>
                  </a:lnTo>
                  <a:lnTo>
                    <a:pt x="83756" y="528739"/>
                  </a:lnTo>
                  <a:lnTo>
                    <a:pt x="983462" y="528739"/>
                  </a:lnTo>
                  <a:lnTo>
                    <a:pt x="1797088" y="528739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215" y="5302681"/>
              <a:ext cx="734517" cy="5287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04033" y="2682785"/>
              <a:ext cx="1797685" cy="528955"/>
            </a:xfrm>
            <a:custGeom>
              <a:avLst/>
              <a:gdLst/>
              <a:ahLst/>
              <a:cxnLst/>
              <a:rect l="l" t="t" r="r" b="b"/>
              <a:pathLst>
                <a:path w="1797684" h="528955">
                  <a:moveTo>
                    <a:pt x="1797088" y="528739"/>
                  </a:moveTo>
                  <a:lnTo>
                    <a:pt x="1635074" y="0"/>
                  </a:lnTo>
                  <a:lnTo>
                    <a:pt x="902347" y="0"/>
                  </a:lnTo>
                  <a:lnTo>
                    <a:pt x="83756" y="0"/>
                  </a:lnTo>
                  <a:lnTo>
                    <a:pt x="0" y="0"/>
                  </a:lnTo>
                  <a:lnTo>
                    <a:pt x="0" y="528739"/>
                  </a:lnTo>
                  <a:lnTo>
                    <a:pt x="83756" y="528739"/>
                  </a:lnTo>
                  <a:lnTo>
                    <a:pt x="983462" y="528739"/>
                  </a:lnTo>
                  <a:lnTo>
                    <a:pt x="1797088" y="528739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4215" y="2682773"/>
              <a:ext cx="734517" cy="5287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0145" y="2672816"/>
              <a:ext cx="1676400" cy="528955"/>
            </a:xfrm>
            <a:custGeom>
              <a:avLst/>
              <a:gdLst/>
              <a:ahLst/>
              <a:cxnLst/>
              <a:rect l="l" t="t" r="r" b="b"/>
              <a:pathLst>
                <a:path w="1676400" h="528955">
                  <a:moveTo>
                    <a:pt x="1676133" y="0"/>
                  </a:moveTo>
                  <a:lnTo>
                    <a:pt x="1590154" y="0"/>
                  </a:lnTo>
                  <a:lnTo>
                    <a:pt x="419379" y="0"/>
                  </a:lnTo>
                  <a:lnTo>
                    <a:pt x="151104" y="0"/>
                  </a:lnTo>
                  <a:lnTo>
                    <a:pt x="0" y="528739"/>
                  </a:lnTo>
                  <a:lnTo>
                    <a:pt x="303377" y="528739"/>
                  </a:lnTo>
                  <a:lnTo>
                    <a:pt x="1590154" y="528739"/>
                  </a:lnTo>
                  <a:lnTo>
                    <a:pt x="1676133" y="528739"/>
                  </a:lnTo>
                  <a:lnTo>
                    <a:pt x="167613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0956" y="2672816"/>
              <a:ext cx="732701" cy="5287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8159" y="2565400"/>
              <a:ext cx="1094739" cy="6680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0145" y="5302999"/>
              <a:ext cx="1676400" cy="528955"/>
            </a:xfrm>
            <a:custGeom>
              <a:avLst/>
              <a:gdLst/>
              <a:ahLst/>
              <a:cxnLst/>
              <a:rect l="l" t="t" r="r" b="b"/>
              <a:pathLst>
                <a:path w="1676400" h="528954">
                  <a:moveTo>
                    <a:pt x="1676133" y="0"/>
                  </a:moveTo>
                  <a:lnTo>
                    <a:pt x="1590154" y="0"/>
                  </a:lnTo>
                  <a:lnTo>
                    <a:pt x="419379" y="0"/>
                  </a:lnTo>
                  <a:lnTo>
                    <a:pt x="151104" y="0"/>
                  </a:lnTo>
                  <a:lnTo>
                    <a:pt x="0" y="528739"/>
                  </a:lnTo>
                  <a:lnTo>
                    <a:pt x="303377" y="528739"/>
                  </a:lnTo>
                  <a:lnTo>
                    <a:pt x="1590154" y="528739"/>
                  </a:lnTo>
                  <a:lnTo>
                    <a:pt x="1676133" y="528739"/>
                  </a:lnTo>
                  <a:lnTo>
                    <a:pt x="167613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0956" y="5302999"/>
              <a:ext cx="732701" cy="5287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055426" y="2690614"/>
            <a:ext cx="551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left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6661" y="2278961"/>
            <a:ext cx="145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solidFill>
                  <a:srgbClr val="2F7B77"/>
                </a:solidFill>
                <a:latin typeface="휴먼엑스포"/>
                <a:cs typeface="휴먼엑스포"/>
              </a:rPr>
              <a:t>텍스트</a:t>
            </a:r>
            <a:r>
              <a:rPr sz="2400" spc="-445" dirty="0">
                <a:solidFill>
                  <a:srgbClr val="2F7B77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2F7B77"/>
                </a:solidFill>
                <a:latin typeface="휴먼엑스포"/>
                <a:cs typeface="휴먼엑스포"/>
              </a:rPr>
              <a:t>정렬</a:t>
            </a:r>
            <a:endParaRPr sz="2400">
              <a:latin typeface="휴먼엑스포"/>
              <a:cs typeface="휴먼엑스포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6819" y="5186679"/>
            <a:ext cx="1658619" cy="6680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06661" y="4859535"/>
            <a:ext cx="1450975" cy="903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265" dirty="0">
                <a:solidFill>
                  <a:srgbClr val="2F7B77"/>
                </a:solidFill>
                <a:latin typeface="휴먼엑스포"/>
                <a:cs typeface="휴먼엑스포"/>
              </a:rPr>
              <a:t>텍스트</a:t>
            </a:r>
            <a:r>
              <a:rPr sz="2400" spc="-445" dirty="0">
                <a:solidFill>
                  <a:srgbClr val="2F7B77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2F7B77"/>
                </a:solidFill>
                <a:latin typeface="휴먼엑스포"/>
                <a:cs typeface="휴먼엑스포"/>
              </a:rPr>
              <a:t>정렬</a:t>
            </a:r>
            <a:endParaRPr sz="2400">
              <a:latin typeface="휴먼엑스포"/>
              <a:cs typeface="휴먼엑스포"/>
            </a:endParaRPr>
          </a:p>
          <a:p>
            <a:pPr marL="299720">
              <a:lnSpc>
                <a:spcPct val="100000"/>
              </a:lnSpc>
              <a:spcBef>
                <a:spcPts val="360"/>
              </a:spcBef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Center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37039" y="2565400"/>
            <a:ext cx="1338579" cy="66801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559551" y="2239624"/>
            <a:ext cx="1450975" cy="903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265" dirty="0">
                <a:solidFill>
                  <a:srgbClr val="2F7B77"/>
                </a:solidFill>
                <a:latin typeface="휴먼엑스포"/>
                <a:cs typeface="휴먼엑스포"/>
              </a:rPr>
              <a:t>텍스트</a:t>
            </a:r>
            <a:r>
              <a:rPr sz="2400" spc="-445" dirty="0">
                <a:solidFill>
                  <a:srgbClr val="2F7B77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2F7B77"/>
                </a:solidFill>
                <a:latin typeface="휴먼엑스포"/>
                <a:cs typeface="휴먼엑스포"/>
              </a:rPr>
              <a:t>정렬</a:t>
            </a:r>
            <a:endParaRPr sz="2400">
              <a:latin typeface="휴먼엑스포"/>
              <a:cs typeface="휴먼엑스포"/>
            </a:endParaRPr>
          </a:p>
          <a:p>
            <a:pPr marL="55244">
              <a:lnSpc>
                <a:spcPct val="100000"/>
              </a:lnSpc>
              <a:spcBef>
                <a:spcPts val="360"/>
              </a:spcBef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right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37039" y="5186679"/>
            <a:ext cx="1577339" cy="66801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559551" y="4859535"/>
            <a:ext cx="1450975" cy="9036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265" dirty="0">
                <a:solidFill>
                  <a:srgbClr val="2F7B77"/>
                </a:solidFill>
                <a:latin typeface="휴먼엑스포"/>
                <a:cs typeface="휴먼엑스포"/>
              </a:rPr>
              <a:t>텍스트</a:t>
            </a:r>
            <a:r>
              <a:rPr sz="2400" spc="-445" dirty="0">
                <a:solidFill>
                  <a:srgbClr val="2F7B77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2F7B77"/>
                </a:solidFill>
                <a:latin typeface="휴먼엑스포"/>
                <a:cs typeface="휴먼엑스포"/>
              </a:rPr>
              <a:t>정렬</a:t>
            </a:r>
            <a:endParaRPr sz="2400">
              <a:latin typeface="휴먼엑스포"/>
              <a:cs typeface="휴먼엑스포"/>
            </a:endParaRPr>
          </a:p>
          <a:p>
            <a:pPr marL="55244">
              <a:lnSpc>
                <a:spcPct val="100000"/>
              </a:lnSpc>
              <a:spcBef>
                <a:spcPts val="360"/>
              </a:spcBef>
            </a:pP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justify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48306" y="1122326"/>
            <a:ext cx="7442200" cy="5229860"/>
            <a:chOff x="2248306" y="1122326"/>
            <a:chExt cx="7442200" cy="5229860"/>
          </a:xfrm>
        </p:grpSpPr>
        <p:sp>
          <p:nvSpPr>
            <p:cNvPr id="23" name="object 23"/>
            <p:cNvSpPr/>
            <p:nvPr/>
          </p:nvSpPr>
          <p:spPr>
            <a:xfrm>
              <a:off x="6161045" y="3928685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3149879" y="0"/>
                  </a:moveTo>
                  <a:lnTo>
                    <a:pt x="183286" y="0"/>
                  </a:lnTo>
                  <a:lnTo>
                    <a:pt x="134559" y="6546"/>
                  </a:lnTo>
                  <a:lnTo>
                    <a:pt x="90775" y="25022"/>
                  </a:lnTo>
                  <a:lnTo>
                    <a:pt x="53681" y="53681"/>
                  </a:lnTo>
                  <a:lnTo>
                    <a:pt x="25022" y="90775"/>
                  </a:lnTo>
                  <a:lnTo>
                    <a:pt x="6546" y="134559"/>
                  </a:lnTo>
                  <a:lnTo>
                    <a:pt x="0" y="183286"/>
                  </a:lnTo>
                  <a:lnTo>
                    <a:pt x="0" y="1914283"/>
                  </a:lnTo>
                  <a:lnTo>
                    <a:pt x="6546" y="1963010"/>
                  </a:lnTo>
                  <a:lnTo>
                    <a:pt x="25022" y="2006794"/>
                  </a:lnTo>
                  <a:lnTo>
                    <a:pt x="53681" y="2043888"/>
                  </a:lnTo>
                  <a:lnTo>
                    <a:pt x="90775" y="2072547"/>
                  </a:lnTo>
                  <a:lnTo>
                    <a:pt x="134559" y="2091023"/>
                  </a:lnTo>
                  <a:lnTo>
                    <a:pt x="183286" y="2097570"/>
                  </a:lnTo>
                  <a:lnTo>
                    <a:pt x="3149879" y="2097570"/>
                  </a:lnTo>
                  <a:lnTo>
                    <a:pt x="3198606" y="2091023"/>
                  </a:lnTo>
                  <a:lnTo>
                    <a:pt x="3242389" y="2072547"/>
                  </a:lnTo>
                  <a:lnTo>
                    <a:pt x="3279484" y="2043888"/>
                  </a:lnTo>
                  <a:lnTo>
                    <a:pt x="3308143" y="2006794"/>
                  </a:lnTo>
                  <a:lnTo>
                    <a:pt x="3326619" y="1963010"/>
                  </a:lnTo>
                  <a:lnTo>
                    <a:pt x="3333165" y="1914283"/>
                  </a:lnTo>
                  <a:lnTo>
                    <a:pt x="3333165" y="183286"/>
                  </a:lnTo>
                  <a:lnTo>
                    <a:pt x="3326619" y="134559"/>
                  </a:lnTo>
                  <a:lnTo>
                    <a:pt x="3308143" y="90775"/>
                  </a:lnTo>
                  <a:lnTo>
                    <a:pt x="3279484" y="53681"/>
                  </a:lnTo>
                  <a:lnTo>
                    <a:pt x="3242389" y="25022"/>
                  </a:lnTo>
                  <a:lnTo>
                    <a:pt x="3198606" y="6546"/>
                  </a:lnTo>
                  <a:lnTo>
                    <a:pt x="3149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1045" y="3928685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0" y="183286"/>
                  </a:moveTo>
                  <a:lnTo>
                    <a:pt x="6546" y="134559"/>
                  </a:lnTo>
                  <a:lnTo>
                    <a:pt x="25022" y="90775"/>
                  </a:lnTo>
                  <a:lnTo>
                    <a:pt x="53681" y="53681"/>
                  </a:lnTo>
                  <a:lnTo>
                    <a:pt x="90775" y="25022"/>
                  </a:lnTo>
                  <a:lnTo>
                    <a:pt x="134559" y="6546"/>
                  </a:lnTo>
                  <a:lnTo>
                    <a:pt x="183286" y="0"/>
                  </a:lnTo>
                  <a:lnTo>
                    <a:pt x="3149879" y="0"/>
                  </a:lnTo>
                  <a:lnTo>
                    <a:pt x="3198606" y="6546"/>
                  </a:lnTo>
                  <a:lnTo>
                    <a:pt x="3242389" y="25022"/>
                  </a:lnTo>
                  <a:lnTo>
                    <a:pt x="3279484" y="53681"/>
                  </a:lnTo>
                  <a:lnTo>
                    <a:pt x="3308143" y="90775"/>
                  </a:lnTo>
                  <a:lnTo>
                    <a:pt x="3326619" y="134559"/>
                  </a:lnTo>
                  <a:lnTo>
                    <a:pt x="3333165" y="183286"/>
                  </a:lnTo>
                  <a:lnTo>
                    <a:pt x="3333165" y="1914283"/>
                  </a:lnTo>
                  <a:lnTo>
                    <a:pt x="3326619" y="1963010"/>
                  </a:lnTo>
                  <a:lnTo>
                    <a:pt x="3308143" y="2006794"/>
                  </a:lnTo>
                  <a:lnTo>
                    <a:pt x="3279484" y="2043888"/>
                  </a:lnTo>
                  <a:lnTo>
                    <a:pt x="3242389" y="2072547"/>
                  </a:lnTo>
                  <a:lnTo>
                    <a:pt x="3198606" y="2091023"/>
                  </a:lnTo>
                  <a:lnTo>
                    <a:pt x="3149879" y="2097570"/>
                  </a:lnTo>
                  <a:lnTo>
                    <a:pt x="183286" y="2097570"/>
                  </a:lnTo>
                  <a:lnTo>
                    <a:pt x="134559" y="2091023"/>
                  </a:lnTo>
                  <a:lnTo>
                    <a:pt x="90775" y="2072547"/>
                  </a:lnTo>
                  <a:lnTo>
                    <a:pt x="53681" y="2043888"/>
                  </a:lnTo>
                  <a:lnTo>
                    <a:pt x="25022" y="2006794"/>
                  </a:lnTo>
                  <a:lnTo>
                    <a:pt x="6546" y="1963010"/>
                  </a:lnTo>
                  <a:lnTo>
                    <a:pt x="0" y="1914283"/>
                  </a:lnTo>
                  <a:lnTo>
                    <a:pt x="0" y="18328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88950" y="1344004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3149879" y="0"/>
                  </a:moveTo>
                  <a:lnTo>
                    <a:pt x="183286" y="0"/>
                  </a:lnTo>
                  <a:lnTo>
                    <a:pt x="134559" y="6546"/>
                  </a:lnTo>
                  <a:lnTo>
                    <a:pt x="90775" y="25022"/>
                  </a:lnTo>
                  <a:lnTo>
                    <a:pt x="53681" y="53681"/>
                  </a:lnTo>
                  <a:lnTo>
                    <a:pt x="25022" y="90775"/>
                  </a:lnTo>
                  <a:lnTo>
                    <a:pt x="6546" y="134559"/>
                  </a:lnTo>
                  <a:lnTo>
                    <a:pt x="0" y="183286"/>
                  </a:lnTo>
                  <a:lnTo>
                    <a:pt x="0" y="1914283"/>
                  </a:lnTo>
                  <a:lnTo>
                    <a:pt x="6546" y="1963010"/>
                  </a:lnTo>
                  <a:lnTo>
                    <a:pt x="25022" y="2006794"/>
                  </a:lnTo>
                  <a:lnTo>
                    <a:pt x="53681" y="2043888"/>
                  </a:lnTo>
                  <a:lnTo>
                    <a:pt x="90775" y="2072547"/>
                  </a:lnTo>
                  <a:lnTo>
                    <a:pt x="134559" y="2091023"/>
                  </a:lnTo>
                  <a:lnTo>
                    <a:pt x="183286" y="2097570"/>
                  </a:lnTo>
                  <a:lnTo>
                    <a:pt x="3149879" y="2097570"/>
                  </a:lnTo>
                  <a:lnTo>
                    <a:pt x="3198606" y="2091023"/>
                  </a:lnTo>
                  <a:lnTo>
                    <a:pt x="3242389" y="2072547"/>
                  </a:lnTo>
                  <a:lnTo>
                    <a:pt x="3279484" y="2043888"/>
                  </a:lnTo>
                  <a:lnTo>
                    <a:pt x="3308143" y="2006794"/>
                  </a:lnTo>
                  <a:lnTo>
                    <a:pt x="3326619" y="1963010"/>
                  </a:lnTo>
                  <a:lnTo>
                    <a:pt x="3333165" y="1914283"/>
                  </a:lnTo>
                  <a:lnTo>
                    <a:pt x="3333165" y="183286"/>
                  </a:lnTo>
                  <a:lnTo>
                    <a:pt x="3326619" y="134559"/>
                  </a:lnTo>
                  <a:lnTo>
                    <a:pt x="3308143" y="90775"/>
                  </a:lnTo>
                  <a:lnTo>
                    <a:pt x="3279484" y="53681"/>
                  </a:lnTo>
                  <a:lnTo>
                    <a:pt x="3242389" y="25022"/>
                  </a:lnTo>
                  <a:lnTo>
                    <a:pt x="3198606" y="6546"/>
                  </a:lnTo>
                  <a:lnTo>
                    <a:pt x="3149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8950" y="1344004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0" y="183286"/>
                  </a:moveTo>
                  <a:lnTo>
                    <a:pt x="6546" y="134559"/>
                  </a:lnTo>
                  <a:lnTo>
                    <a:pt x="25022" y="90775"/>
                  </a:lnTo>
                  <a:lnTo>
                    <a:pt x="53681" y="53681"/>
                  </a:lnTo>
                  <a:lnTo>
                    <a:pt x="90775" y="25022"/>
                  </a:lnTo>
                  <a:lnTo>
                    <a:pt x="134559" y="6546"/>
                  </a:lnTo>
                  <a:lnTo>
                    <a:pt x="183286" y="0"/>
                  </a:lnTo>
                  <a:lnTo>
                    <a:pt x="3149879" y="0"/>
                  </a:lnTo>
                  <a:lnTo>
                    <a:pt x="3198606" y="6546"/>
                  </a:lnTo>
                  <a:lnTo>
                    <a:pt x="3242389" y="25022"/>
                  </a:lnTo>
                  <a:lnTo>
                    <a:pt x="3279484" y="53681"/>
                  </a:lnTo>
                  <a:lnTo>
                    <a:pt x="3308143" y="90775"/>
                  </a:lnTo>
                  <a:lnTo>
                    <a:pt x="3326619" y="134559"/>
                  </a:lnTo>
                  <a:lnTo>
                    <a:pt x="3333165" y="183286"/>
                  </a:lnTo>
                  <a:lnTo>
                    <a:pt x="3333165" y="1914283"/>
                  </a:lnTo>
                  <a:lnTo>
                    <a:pt x="3326619" y="1963010"/>
                  </a:lnTo>
                  <a:lnTo>
                    <a:pt x="3308143" y="2006794"/>
                  </a:lnTo>
                  <a:lnTo>
                    <a:pt x="3279484" y="2043888"/>
                  </a:lnTo>
                  <a:lnTo>
                    <a:pt x="3242389" y="2072547"/>
                  </a:lnTo>
                  <a:lnTo>
                    <a:pt x="3198606" y="2091023"/>
                  </a:lnTo>
                  <a:lnTo>
                    <a:pt x="3149879" y="2097570"/>
                  </a:lnTo>
                  <a:lnTo>
                    <a:pt x="183286" y="2097570"/>
                  </a:lnTo>
                  <a:lnTo>
                    <a:pt x="134559" y="2091023"/>
                  </a:lnTo>
                  <a:lnTo>
                    <a:pt x="90775" y="2072547"/>
                  </a:lnTo>
                  <a:lnTo>
                    <a:pt x="53681" y="2043888"/>
                  </a:lnTo>
                  <a:lnTo>
                    <a:pt x="25022" y="2006794"/>
                  </a:lnTo>
                  <a:lnTo>
                    <a:pt x="6546" y="1963010"/>
                  </a:lnTo>
                  <a:lnTo>
                    <a:pt x="0" y="1914283"/>
                  </a:lnTo>
                  <a:lnTo>
                    <a:pt x="0" y="18328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6102" y="1122326"/>
              <a:ext cx="1792207" cy="2260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6802" y="1173835"/>
              <a:ext cx="2159744" cy="1746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216" y="3436391"/>
              <a:ext cx="2806638" cy="3310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61046" y="1357729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3149879" y="0"/>
                  </a:moveTo>
                  <a:lnTo>
                    <a:pt x="183286" y="0"/>
                  </a:lnTo>
                  <a:lnTo>
                    <a:pt x="134559" y="6546"/>
                  </a:lnTo>
                  <a:lnTo>
                    <a:pt x="90775" y="25022"/>
                  </a:lnTo>
                  <a:lnTo>
                    <a:pt x="53681" y="53681"/>
                  </a:lnTo>
                  <a:lnTo>
                    <a:pt x="25022" y="90775"/>
                  </a:lnTo>
                  <a:lnTo>
                    <a:pt x="6546" y="134559"/>
                  </a:lnTo>
                  <a:lnTo>
                    <a:pt x="0" y="183286"/>
                  </a:lnTo>
                  <a:lnTo>
                    <a:pt x="0" y="1914283"/>
                  </a:lnTo>
                  <a:lnTo>
                    <a:pt x="6546" y="1963010"/>
                  </a:lnTo>
                  <a:lnTo>
                    <a:pt x="25022" y="2006794"/>
                  </a:lnTo>
                  <a:lnTo>
                    <a:pt x="53681" y="2043888"/>
                  </a:lnTo>
                  <a:lnTo>
                    <a:pt x="90775" y="2072547"/>
                  </a:lnTo>
                  <a:lnTo>
                    <a:pt x="134559" y="2091023"/>
                  </a:lnTo>
                  <a:lnTo>
                    <a:pt x="183286" y="2097570"/>
                  </a:lnTo>
                  <a:lnTo>
                    <a:pt x="3149879" y="2097570"/>
                  </a:lnTo>
                  <a:lnTo>
                    <a:pt x="3198601" y="2091023"/>
                  </a:lnTo>
                  <a:lnTo>
                    <a:pt x="3242384" y="2072547"/>
                  </a:lnTo>
                  <a:lnTo>
                    <a:pt x="3279479" y="2043888"/>
                  </a:lnTo>
                  <a:lnTo>
                    <a:pt x="3308140" y="2006794"/>
                  </a:lnTo>
                  <a:lnTo>
                    <a:pt x="3326618" y="1963010"/>
                  </a:lnTo>
                  <a:lnTo>
                    <a:pt x="3333165" y="1914283"/>
                  </a:lnTo>
                  <a:lnTo>
                    <a:pt x="3333165" y="183286"/>
                  </a:lnTo>
                  <a:lnTo>
                    <a:pt x="3326618" y="134559"/>
                  </a:lnTo>
                  <a:lnTo>
                    <a:pt x="3308140" y="90775"/>
                  </a:lnTo>
                  <a:lnTo>
                    <a:pt x="3279479" y="53681"/>
                  </a:lnTo>
                  <a:lnTo>
                    <a:pt x="3242384" y="25022"/>
                  </a:lnTo>
                  <a:lnTo>
                    <a:pt x="3198601" y="6546"/>
                  </a:lnTo>
                  <a:lnTo>
                    <a:pt x="3149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1046" y="1357729"/>
              <a:ext cx="3333750" cy="2098040"/>
            </a:xfrm>
            <a:custGeom>
              <a:avLst/>
              <a:gdLst/>
              <a:ahLst/>
              <a:cxnLst/>
              <a:rect l="l" t="t" r="r" b="b"/>
              <a:pathLst>
                <a:path w="3333750" h="2098040">
                  <a:moveTo>
                    <a:pt x="0" y="183286"/>
                  </a:moveTo>
                  <a:lnTo>
                    <a:pt x="6546" y="134559"/>
                  </a:lnTo>
                  <a:lnTo>
                    <a:pt x="25022" y="90775"/>
                  </a:lnTo>
                  <a:lnTo>
                    <a:pt x="53681" y="53681"/>
                  </a:lnTo>
                  <a:lnTo>
                    <a:pt x="90775" y="25022"/>
                  </a:lnTo>
                  <a:lnTo>
                    <a:pt x="134559" y="6546"/>
                  </a:lnTo>
                  <a:lnTo>
                    <a:pt x="183286" y="0"/>
                  </a:lnTo>
                  <a:lnTo>
                    <a:pt x="3149879" y="0"/>
                  </a:lnTo>
                  <a:lnTo>
                    <a:pt x="3198601" y="6546"/>
                  </a:lnTo>
                  <a:lnTo>
                    <a:pt x="3242384" y="25022"/>
                  </a:lnTo>
                  <a:lnTo>
                    <a:pt x="3279479" y="53681"/>
                  </a:lnTo>
                  <a:lnTo>
                    <a:pt x="3308140" y="90775"/>
                  </a:lnTo>
                  <a:lnTo>
                    <a:pt x="3326618" y="134559"/>
                  </a:lnTo>
                  <a:lnTo>
                    <a:pt x="3333165" y="183286"/>
                  </a:lnTo>
                  <a:lnTo>
                    <a:pt x="3333165" y="1914283"/>
                  </a:lnTo>
                  <a:lnTo>
                    <a:pt x="3326618" y="1963010"/>
                  </a:lnTo>
                  <a:lnTo>
                    <a:pt x="3308140" y="2006794"/>
                  </a:lnTo>
                  <a:lnTo>
                    <a:pt x="3279479" y="2043888"/>
                  </a:lnTo>
                  <a:lnTo>
                    <a:pt x="3242384" y="2072547"/>
                  </a:lnTo>
                  <a:lnTo>
                    <a:pt x="3198601" y="2091023"/>
                  </a:lnTo>
                  <a:lnTo>
                    <a:pt x="3149879" y="2097570"/>
                  </a:lnTo>
                  <a:lnTo>
                    <a:pt x="183286" y="2097570"/>
                  </a:lnTo>
                  <a:lnTo>
                    <a:pt x="134559" y="2091023"/>
                  </a:lnTo>
                  <a:lnTo>
                    <a:pt x="90775" y="2072547"/>
                  </a:lnTo>
                  <a:lnTo>
                    <a:pt x="53681" y="2043888"/>
                  </a:lnTo>
                  <a:lnTo>
                    <a:pt x="25022" y="2006794"/>
                  </a:lnTo>
                  <a:lnTo>
                    <a:pt x="6546" y="1963010"/>
                  </a:lnTo>
                  <a:lnTo>
                    <a:pt x="0" y="1914283"/>
                  </a:lnTo>
                  <a:lnTo>
                    <a:pt x="0" y="18328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8193" y="1136053"/>
              <a:ext cx="1792211" cy="22605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8901" y="1187564"/>
              <a:ext cx="2159749" cy="1746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4307" y="3450120"/>
              <a:ext cx="2806643" cy="33107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8193" y="3732972"/>
              <a:ext cx="1792210" cy="1997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8901" y="3778478"/>
              <a:ext cx="2159749" cy="1543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4307" y="6021073"/>
              <a:ext cx="2806642" cy="3310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2079" y="3990059"/>
              <a:ext cx="3155810" cy="197060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245732" y="3983704"/>
              <a:ext cx="3168650" cy="1983739"/>
            </a:xfrm>
            <a:custGeom>
              <a:avLst/>
              <a:gdLst/>
              <a:ahLst/>
              <a:cxnLst/>
              <a:rect l="l" t="t" r="r" b="b"/>
              <a:pathLst>
                <a:path w="3168650" h="1983739">
                  <a:moveTo>
                    <a:pt x="144538" y="0"/>
                  </a:moveTo>
                  <a:lnTo>
                    <a:pt x="3024505" y="0"/>
                  </a:lnTo>
                  <a:lnTo>
                    <a:pt x="3053232" y="2870"/>
                  </a:lnTo>
                  <a:lnTo>
                    <a:pt x="3104743" y="24879"/>
                  </a:lnTo>
                  <a:lnTo>
                    <a:pt x="3144164" y="63893"/>
                  </a:lnTo>
                  <a:lnTo>
                    <a:pt x="3165779" y="115823"/>
                  </a:lnTo>
                  <a:lnTo>
                    <a:pt x="3168650" y="144538"/>
                  </a:lnTo>
                  <a:lnTo>
                    <a:pt x="3168650" y="1839036"/>
                  </a:lnTo>
                  <a:lnTo>
                    <a:pt x="3157474" y="1895157"/>
                  </a:lnTo>
                  <a:lnTo>
                    <a:pt x="3126295" y="1941283"/>
                  </a:lnTo>
                  <a:lnTo>
                    <a:pt x="3080270" y="1972386"/>
                  </a:lnTo>
                  <a:lnTo>
                    <a:pt x="3024505" y="1983574"/>
                  </a:lnTo>
                  <a:lnTo>
                    <a:pt x="144538" y="1983574"/>
                  </a:lnTo>
                  <a:lnTo>
                    <a:pt x="88379" y="1972398"/>
                  </a:lnTo>
                  <a:lnTo>
                    <a:pt x="42316" y="1941271"/>
                  </a:lnTo>
                  <a:lnTo>
                    <a:pt x="11188" y="1895195"/>
                  </a:lnTo>
                  <a:lnTo>
                    <a:pt x="0" y="1839036"/>
                  </a:lnTo>
                  <a:lnTo>
                    <a:pt x="0" y="144538"/>
                  </a:lnTo>
                  <a:lnTo>
                    <a:pt x="11188" y="88379"/>
                  </a:lnTo>
                  <a:lnTo>
                    <a:pt x="42316" y="42316"/>
                  </a:lnTo>
                  <a:lnTo>
                    <a:pt x="88379" y="11188"/>
                  </a:lnTo>
                  <a:lnTo>
                    <a:pt x="144538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73474" y="3928685"/>
              <a:ext cx="3357245" cy="2098040"/>
            </a:xfrm>
            <a:custGeom>
              <a:avLst/>
              <a:gdLst/>
              <a:ahLst/>
              <a:cxnLst/>
              <a:rect l="l" t="t" r="r" b="b"/>
              <a:pathLst>
                <a:path w="3357245" h="2098040">
                  <a:moveTo>
                    <a:pt x="3173755" y="0"/>
                  </a:moveTo>
                  <a:lnTo>
                    <a:pt x="183286" y="0"/>
                  </a:lnTo>
                  <a:lnTo>
                    <a:pt x="134559" y="6546"/>
                  </a:lnTo>
                  <a:lnTo>
                    <a:pt x="90775" y="25022"/>
                  </a:lnTo>
                  <a:lnTo>
                    <a:pt x="53681" y="53681"/>
                  </a:lnTo>
                  <a:lnTo>
                    <a:pt x="25022" y="90775"/>
                  </a:lnTo>
                  <a:lnTo>
                    <a:pt x="6546" y="134559"/>
                  </a:lnTo>
                  <a:lnTo>
                    <a:pt x="0" y="183286"/>
                  </a:lnTo>
                  <a:lnTo>
                    <a:pt x="0" y="1914283"/>
                  </a:lnTo>
                  <a:lnTo>
                    <a:pt x="6546" y="1963010"/>
                  </a:lnTo>
                  <a:lnTo>
                    <a:pt x="25022" y="2006794"/>
                  </a:lnTo>
                  <a:lnTo>
                    <a:pt x="53681" y="2043888"/>
                  </a:lnTo>
                  <a:lnTo>
                    <a:pt x="90775" y="2072547"/>
                  </a:lnTo>
                  <a:lnTo>
                    <a:pt x="134559" y="2091023"/>
                  </a:lnTo>
                  <a:lnTo>
                    <a:pt x="183286" y="2097570"/>
                  </a:lnTo>
                  <a:lnTo>
                    <a:pt x="3173755" y="2097570"/>
                  </a:lnTo>
                  <a:lnTo>
                    <a:pt x="3222477" y="2091023"/>
                  </a:lnTo>
                  <a:lnTo>
                    <a:pt x="3266260" y="2072547"/>
                  </a:lnTo>
                  <a:lnTo>
                    <a:pt x="3303355" y="2043888"/>
                  </a:lnTo>
                  <a:lnTo>
                    <a:pt x="3332016" y="2006794"/>
                  </a:lnTo>
                  <a:lnTo>
                    <a:pt x="3350494" y="1963010"/>
                  </a:lnTo>
                  <a:lnTo>
                    <a:pt x="3357041" y="1914283"/>
                  </a:lnTo>
                  <a:lnTo>
                    <a:pt x="3357029" y="183286"/>
                  </a:lnTo>
                  <a:lnTo>
                    <a:pt x="3350486" y="134559"/>
                  </a:lnTo>
                  <a:lnTo>
                    <a:pt x="3332012" y="90775"/>
                  </a:lnTo>
                  <a:lnTo>
                    <a:pt x="3303354" y="53681"/>
                  </a:lnTo>
                  <a:lnTo>
                    <a:pt x="3266259" y="25022"/>
                  </a:lnTo>
                  <a:lnTo>
                    <a:pt x="3222477" y="6546"/>
                  </a:lnTo>
                  <a:lnTo>
                    <a:pt x="3173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73474" y="3928685"/>
              <a:ext cx="3357245" cy="2098040"/>
            </a:xfrm>
            <a:custGeom>
              <a:avLst/>
              <a:gdLst/>
              <a:ahLst/>
              <a:cxnLst/>
              <a:rect l="l" t="t" r="r" b="b"/>
              <a:pathLst>
                <a:path w="3357245" h="2098040">
                  <a:moveTo>
                    <a:pt x="0" y="183286"/>
                  </a:moveTo>
                  <a:lnTo>
                    <a:pt x="6546" y="134559"/>
                  </a:lnTo>
                  <a:lnTo>
                    <a:pt x="25022" y="90775"/>
                  </a:lnTo>
                  <a:lnTo>
                    <a:pt x="53681" y="53681"/>
                  </a:lnTo>
                  <a:lnTo>
                    <a:pt x="90775" y="25022"/>
                  </a:lnTo>
                  <a:lnTo>
                    <a:pt x="134559" y="6546"/>
                  </a:lnTo>
                  <a:lnTo>
                    <a:pt x="183286" y="0"/>
                  </a:lnTo>
                  <a:lnTo>
                    <a:pt x="3173755" y="0"/>
                  </a:lnTo>
                  <a:lnTo>
                    <a:pt x="3222477" y="6546"/>
                  </a:lnTo>
                  <a:lnTo>
                    <a:pt x="3266259" y="25022"/>
                  </a:lnTo>
                  <a:lnTo>
                    <a:pt x="3303354" y="53681"/>
                  </a:lnTo>
                  <a:lnTo>
                    <a:pt x="3332012" y="90775"/>
                  </a:lnTo>
                  <a:lnTo>
                    <a:pt x="3350486" y="134559"/>
                  </a:lnTo>
                  <a:lnTo>
                    <a:pt x="3357029" y="183286"/>
                  </a:lnTo>
                  <a:lnTo>
                    <a:pt x="3357041" y="1914283"/>
                  </a:lnTo>
                  <a:lnTo>
                    <a:pt x="3350494" y="1963010"/>
                  </a:lnTo>
                  <a:lnTo>
                    <a:pt x="3332016" y="2006794"/>
                  </a:lnTo>
                  <a:lnTo>
                    <a:pt x="3303355" y="2043888"/>
                  </a:lnTo>
                  <a:lnTo>
                    <a:pt x="3266260" y="2072547"/>
                  </a:lnTo>
                  <a:lnTo>
                    <a:pt x="3222477" y="2091023"/>
                  </a:lnTo>
                  <a:lnTo>
                    <a:pt x="3173755" y="2097570"/>
                  </a:lnTo>
                  <a:lnTo>
                    <a:pt x="183286" y="2097570"/>
                  </a:lnTo>
                  <a:lnTo>
                    <a:pt x="134559" y="2091023"/>
                  </a:lnTo>
                  <a:lnTo>
                    <a:pt x="90775" y="2072547"/>
                  </a:lnTo>
                  <a:lnTo>
                    <a:pt x="53681" y="2043888"/>
                  </a:lnTo>
                  <a:lnTo>
                    <a:pt x="25022" y="2006794"/>
                  </a:lnTo>
                  <a:lnTo>
                    <a:pt x="6546" y="1963010"/>
                  </a:lnTo>
                  <a:lnTo>
                    <a:pt x="0" y="1914283"/>
                  </a:lnTo>
                  <a:lnTo>
                    <a:pt x="0" y="183286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3056" y="3732969"/>
              <a:ext cx="1805048" cy="1997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8306" y="3778478"/>
              <a:ext cx="2175217" cy="1543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8618" y="6021073"/>
              <a:ext cx="2826736" cy="33107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3012" y="1421212"/>
              <a:ext cx="3155810" cy="197060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256666" y="1414857"/>
              <a:ext cx="3168650" cy="1983739"/>
            </a:xfrm>
            <a:custGeom>
              <a:avLst/>
              <a:gdLst/>
              <a:ahLst/>
              <a:cxnLst/>
              <a:rect l="l" t="t" r="r" b="b"/>
              <a:pathLst>
                <a:path w="3168650" h="1983739">
                  <a:moveTo>
                    <a:pt x="144538" y="0"/>
                  </a:moveTo>
                  <a:lnTo>
                    <a:pt x="3024505" y="0"/>
                  </a:lnTo>
                  <a:lnTo>
                    <a:pt x="3053232" y="2870"/>
                  </a:lnTo>
                  <a:lnTo>
                    <a:pt x="3104743" y="24879"/>
                  </a:lnTo>
                  <a:lnTo>
                    <a:pt x="3144164" y="63893"/>
                  </a:lnTo>
                  <a:lnTo>
                    <a:pt x="3165779" y="115823"/>
                  </a:lnTo>
                  <a:lnTo>
                    <a:pt x="3168650" y="144538"/>
                  </a:lnTo>
                  <a:lnTo>
                    <a:pt x="3168650" y="1839036"/>
                  </a:lnTo>
                  <a:lnTo>
                    <a:pt x="3157474" y="1895157"/>
                  </a:lnTo>
                  <a:lnTo>
                    <a:pt x="3126295" y="1941283"/>
                  </a:lnTo>
                  <a:lnTo>
                    <a:pt x="3080270" y="1972386"/>
                  </a:lnTo>
                  <a:lnTo>
                    <a:pt x="3024505" y="1983574"/>
                  </a:lnTo>
                  <a:lnTo>
                    <a:pt x="144538" y="1983574"/>
                  </a:lnTo>
                  <a:lnTo>
                    <a:pt x="88379" y="1972398"/>
                  </a:lnTo>
                  <a:lnTo>
                    <a:pt x="42316" y="1941271"/>
                  </a:lnTo>
                  <a:lnTo>
                    <a:pt x="11188" y="1895195"/>
                  </a:lnTo>
                  <a:lnTo>
                    <a:pt x="0" y="1839036"/>
                  </a:lnTo>
                  <a:lnTo>
                    <a:pt x="0" y="144538"/>
                  </a:lnTo>
                  <a:lnTo>
                    <a:pt x="11188" y="88379"/>
                  </a:lnTo>
                  <a:lnTo>
                    <a:pt x="42316" y="42316"/>
                  </a:lnTo>
                  <a:lnTo>
                    <a:pt x="88379" y="11188"/>
                  </a:lnTo>
                  <a:lnTo>
                    <a:pt x="144538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3899" y="1422736"/>
              <a:ext cx="3155810" cy="195351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777554" y="1416390"/>
              <a:ext cx="3168650" cy="1966595"/>
            </a:xfrm>
            <a:custGeom>
              <a:avLst/>
              <a:gdLst/>
              <a:ahLst/>
              <a:cxnLst/>
              <a:rect l="l" t="t" r="r" b="b"/>
              <a:pathLst>
                <a:path w="3168650" h="1966595">
                  <a:moveTo>
                    <a:pt x="126682" y="0"/>
                  </a:moveTo>
                  <a:lnTo>
                    <a:pt x="3042348" y="0"/>
                  </a:lnTo>
                  <a:lnTo>
                    <a:pt x="3067532" y="2476"/>
                  </a:lnTo>
                  <a:lnTo>
                    <a:pt x="3112693" y="21704"/>
                  </a:lnTo>
                  <a:lnTo>
                    <a:pt x="3146958" y="55981"/>
                  </a:lnTo>
                  <a:lnTo>
                    <a:pt x="3166160" y="101511"/>
                  </a:lnTo>
                  <a:lnTo>
                    <a:pt x="3168650" y="126682"/>
                  </a:lnTo>
                  <a:lnTo>
                    <a:pt x="3168650" y="1840230"/>
                  </a:lnTo>
                  <a:lnTo>
                    <a:pt x="3158642" y="1889252"/>
                  </a:lnTo>
                  <a:lnTo>
                    <a:pt x="3131477" y="1929358"/>
                  </a:lnTo>
                  <a:lnTo>
                    <a:pt x="3091383" y="1956511"/>
                  </a:lnTo>
                  <a:lnTo>
                    <a:pt x="3042348" y="1966518"/>
                  </a:lnTo>
                  <a:lnTo>
                    <a:pt x="126682" y="1966518"/>
                  </a:lnTo>
                  <a:lnTo>
                    <a:pt x="77685" y="1956511"/>
                  </a:lnTo>
                  <a:lnTo>
                    <a:pt x="37160" y="1929358"/>
                  </a:lnTo>
                  <a:lnTo>
                    <a:pt x="10007" y="1889252"/>
                  </a:lnTo>
                  <a:lnTo>
                    <a:pt x="0" y="1840230"/>
                  </a:lnTo>
                  <a:lnTo>
                    <a:pt x="0" y="126682"/>
                  </a:lnTo>
                  <a:lnTo>
                    <a:pt x="9994" y="77685"/>
                  </a:lnTo>
                  <a:lnTo>
                    <a:pt x="37160" y="37160"/>
                  </a:lnTo>
                  <a:lnTo>
                    <a:pt x="77685" y="9994"/>
                  </a:lnTo>
                  <a:lnTo>
                    <a:pt x="126682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0531" y="4018490"/>
              <a:ext cx="3155810" cy="195351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784186" y="4012143"/>
              <a:ext cx="3168650" cy="1966595"/>
            </a:xfrm>
            <a:custGeom>
              <a:avLst/>
              <a:gdLst/>
              <a:ahLst/>
              <a:cxnLst/>
              <a:rect l="l" t="t" r="r" b="b"/>
              <a:pathLst>
                <a:path w="3168650" h="1966595">
                  <a:moveTo>
                    <a:pt x="126682" y="0"/>
                  </a:moveTo>
                  <a:lnTo>
                    <a:pt x="3042348" y="0"/>
                  </a:lnTo>
                  <a:lnTo>
                    <a:pt x="3067532" y="2476"/>
                  </a:lnTo>
                  <a:lnTo>
                    <a:pt x="3112693" y="21704"/>
                  </a:lnTo>
                  <a:lnTo>
                    <a:pt x="3146958" y="55981"/>
                  </a:lnTo>
                  <a:lnTo>
                    <a:pt x="3166160" y="101511"/>
                  </a:lnTo>
                  <a:lnTo>
                    <a:pt x="3168650" y="126682"/>
                  </a:lnTo>
                  <a:lnTo>
                    <a:pt x="3168650" y="1840230"/>
                  </a:lnTo>
                  <a:lnTo>
                    <a:pt x="3158629" y="1889252"/>
                  </a:lnTo>
                  <a:lnTo>
                    <a:pt x="3131477" y="1929358"/>
                  </a:lnTo>
                  <a:lnTo>
                    <a:pt x="3091383" y="1956511"/>
                  </a:lnTo>
                  <a:lnTo>
                    <a:pt x="3042348" y="1966518"/>
                  </a:lnTo>
                  <a:lnTo>
                    <a:pt x="126682" y="1966518"/>
                  </a:lnTo>
                  <a:lnTo>
                    <a:pt x="77673" y="1956511"/>
                  </a:lnTo>
                  <a:lnTo>
                    <a:pt x="37160" y="1929358"/>
                  </a:lnTo>
                  <a:lnTo>
                    <a:pt x="10007" y="1889252"/>
                  </a:lnTo>
                  <a:lnTo>
                    <a:pt x="0" y="1840230"/>
                  </a:lnTo>
                  <a:lnTo>
                    <a:pt x="0" y="126682"/>
                  </a:lnTo>
                  <a:lnTo>
                    <a:pt x="9994" y="77685"/>
                  </a:lnTo>
                  <a:lnTo>
                    <a:pt x="37160" y="37160"/>
                  </a:lnTo>
                  <a:lnTo>
                    <a:pt x="77673" y="9994"/>
                  </a:lnTo>
                  <a:lnTo>
                    <a:pt x="126682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FBD1D1F-5312-8B38-477E-379AF2D27CBE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1056869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49"/>
            <a:ext cx="12028318" cy="6840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760" y="1366002"/>
            <a:ext cx="10424795" cy="131895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655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텍스트에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추가하는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장식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204" dirty="0">
                <a:latin typeface="나눔고딕 ExtraBold"/>
                <a:cs typeface="나눔고딕 ExtraBold"/>
              </a:rPr>
              <a:t>효과</a:t>
            </a:r>
            <a:r>
              <a:rPr sz="2400" spc="-204" dirty="0">
                <a:latin typeface="휴먼엑스포"/>
                <a:cs typeface="휴먼엑스포"/>
              </a:rPr>
              <a:t>를</a:t>
            </a:r>
            <a:r>
              <a:rPr sz="2400" spc="-45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지정하는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것이다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80"/>
              </a:spcBef>
            </a:pPr>
            <a:r>
              <a:rPr sz="2400" spc="-265" dirty="0">
                <a:latin typeface="휴먼엑스포"/>
                <a:cs typeface="휴먼엑스포"/>
              </a:rPr>
              <a:t>장식이라고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화려하게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꾸미는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것이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아니라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밑줄을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긋거나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글자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위에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윗줄을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긋는 </a:t>
            </a:r>
            <a:r>
              <a:rPr sz="2400" spc="-265" dirty="0">
                <a:latin typeface="휴먼엑스포"/>
                <a:cs typeface="휴먼엑스포"/>
              </a:rPr>
              <a:t>등의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효과를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말하는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것이다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05207" y="2986398"/>
            <a:ext cx="10274334" cy="2658682"/>
            <a:chOff x="1705207" y="2986398"/>
            <a:chExt cx="10274334" cy="2658682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8228" y="3580574"/>
              <a:ext cx="9851313" cy="20645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4161" y="4163987"/>
              <a:ext cx="8321560" cy="2722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5207" y="2986398"/>
              <a:ext cx="8661400" cy="1193800"/>
            </a:xfrm>
            <a:custGeom>
              <a:avLst/>
              <a:gdLst/>
              <a:ahLst/>
              <a:cxnLst/>
              <a:rect l="l" t="t" r="r" b="b"/>
              <a:pathLst>
                <a:path w="8661400" h="1193800">
                  <a:moveTo>
                    <a:pt x="8557018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8557018" y="1193317"/>
                  </a:lnTo>
                  <a:lnTo>
                    <a:pt x="8597602" y="1185122"/>
                  </a:lnTo>
                  <a:lnTo>
                    <a:pt x="8630745" y="1162775"/>
                  </a:lnTo>
                  <a:lnTo>
                    <a:pt x="8653091" y="1129629"/>
                  </a:lnTo>
                  <a:lnTo>
                    <a:pt x="8661285" y="1089037"/>
                  </a:lnTo>
                  <a:lnTo>
                    <a:pt x="8661285" y="104266"/>
                  </a:lnTo>
                  <a:lnTo>
                    <a:pt x="8653091" y="63682"/>
                  </a:lnTo>
                  <a:lnTo>
                    <a:pt x="8630745" y="30540"/>
                  </a:lnTo>
                  <a:lnTo>
                    <a:pt x="8597602" y="8194"/>
                  </a:lnTo>
                  <a:lnTo>
                    <a:pt x="8557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5207" y="2986398"/>
              <a:ext cx="8661400" cy="1193800"/>
            </a:xfrm>
            <a:custGeom>
              <a:avLst/>
              <a:gdLst/>
              <a:ahLst/>
              <a:cxnLst/>
              <a:rect l="l" t="t" r="r" b="b"/>
              <a:pathLst>
                <a:path w="866140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8557018" y="0"/>
                  </a:lnTo>
                  <a:lnTo>
                    <a:pt x="8597602" y="8194"/>
                  </a:lnTo>
                  <a:lnTo>
                    <a:pt x="8630745" y="30540"/>
                  </a:lnTo>
                  <a:lnTo>
                    <a:pt x="8653091" y="63682"/>
                  </a:lnTo>
                  <a:lnTo>
                    <a:pt x="8661285" y="104266"/>
                  </a:lnTo>
                  <a:lnTo>
                    <a:pt x="8661285" y="1089037"/>
                  </a:lnTo>
                  <a:lnTo>
                    <a:pt x="8653091" y="1129629"/>
                  </a:lnTo>
                  <a:lnTo>
                    <a:pt x="8630745" y="1162775"/>
                  </a:lnTo>
                  <a:lnTo>
                    <a:pt x="8597602" y="1185122"/>
                  </a:lnTo>
                  <a:lnTo>
                    <a:pt x="8557018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6602" y="3070223"/>
              <a:ext cx="8479155" cy="1042669"/>
            </a:xfrm>
            <a:custGeom>
              <a:avLst/>
              <a:gdLst/>
              <a:ahLst/>
              <a:cxnLst/>
              <a:rect l="l" t="t" r="r" b="b"/>
              <a:pathLst>
                <a:path w="8479155" h="1042670">
                  <a:moveTo>
                    <a:pt x="8369820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4"/>
                  </a:lnTo>
                  <a:lnTo>
                    <a:pt x="32011" y="1010461"/>
                  </a:lnTo>
                  <a:lnTo>
                    <a:pt x="66752" y="1033879"/>
                  </a:lnTo>
                  <a:lnTo>
                    <a:pt x="109296" y="1042466"/>
                  </a:lnTo>
                  <a:lnTo>
                    <a:pt x="8369820" y="1042466"/>
                  </a:lnTo>
                  <a:lnTo>
                    <a:pt x="8412363" y="1033879"/>
                  </a:lnTo>
                  <a:lnTo>
                    <a:pt x="8447104" y="1010461"/>
                  </a:lnTo>
                  <a:lnTo>
                    <a:pt x="8470527" y="975724"/>
                  </a:lnTo>
                  <a:lnTo>
                    <a:pt x="8479116" y="933183"/>
                  </a:lnTo>
                  <a:lnTo>
                    <a:pt x="8479116" y="109296"/>
                  </a:lnTo>
                  <a:lnTo>
                    <a:pt x="8470527" y="66752"/>
                  </a:lnTo>
                  <a:lnTo>
                    <a:pt x="8447104" y="32011"/>
                  </a:lnTo>
                  <a:lnTo>
                    <a:pt x="8412363" y="8588"/>
                  </a:lnTo>
                  <a:lnTo>
                    <a:pt x="836982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5159" y="3121659"/>
              <a:ext cx="1673859" cy="749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8939" y="3121659"/>
              <a:ext cx="820420" cy="749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8179" y="3121659"/>
              <a:ext cx="2131059" cy="749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0599" y="3121659"/>
              <a:ext cx="820419" cy="7492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2379" y="3121659"/>
              <a:ext cx="1305559" cy="749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7859" y="3121659"/>
              <a:ext cx="876299" cy="7492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4079" y="3121660"/>
              <a:ext cx="2123427" cy="7492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1419" y="3121660"/>
              <a:ext cx="820407" cy="749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3199" y="3121659"/>
              <a:ext cx="2407920" cy="7492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16343" y="3262580"/>
            <a:ext cx="7702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none</a:t>
            </a:r>
            <a:r>
              <a:rPr sz="3200" b="1" spc="-15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7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FFFF"/>
                </a:solidFill>
                <a:latin typeface="한컴산뜻돋움"/>
                <a:cs typeface="한컴산뜻돋움"/>
              </a:rPr>
              <a:t>overline</a:t>
            </a:r>
            <a:r>
              <a:rPr sz="3200" b="1" spc="-15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line-througn</a:t>
            </a:r>
            <a:r>
              <a:rPr sz="32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4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underline</a:t>
            </a:r>
            <a:endParaRPr sz="3200">
              <a:latin typeface="한컴산뜻돋움"/>
              <a:cs typeface="한컴산뜻돋움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0196" y="2685496"/>
            <a:ext cx="10712450" cy="4075429"/>
            <a:chOff x="230196" y="2685496"/>
            <a:chExt cx="10712450" cy="4075429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1663" y="2685496"/>
              <a:ext cx="4690579" cy="3058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0367" y="2755181"/>
              <a:ext cx="5652496" cy="2363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0196" y="6542845"/>
              <a:ext cx="3664585" cy="218440"/>
            </a:xfrm>
            <a:custGeom>
              <a:avLst/>
              <a:gdLst/>
              <a:ahLst/>
              <a:cxnLst/>
              <a:rect l="l" t="t" r="r" b="b"/>
              <a:pathLst>
                <a:path w="3664585" h="218440">
                  <a:moveTo>
                    <a:pt x="3555301" y="0"/>
                  </a:moveTo>
                  <a:lnTo>
                    <a:pt x="108953" y="0"/>
                  </a:lnTo>
                  <a:lnTo>
                    <a:pt x="66544" y="8562"/>
                  </a:lnTo>
                  <a:lnTo>
                    <a:pt x="31911" y="31911"/>
                  </a:lnTo>
                  <a:lnTo>
                    <a:pt x="8562" y="66544"/>
                  </a:lnTo>
                  <a:lnTo>
                    <a:pt x="0" y="108953"/>
                  </a:lnTo>
                  <a:lnTo>
                    <a:pt x="8562" y="151360"/>
                  </a:lnTo>
                  <a:lnTo>
                    <a:pt x="31911" y="185988"/>
                  </a:lnTo>
                  <a:lnTo>
                    <a:pt x="66544" y="209333"/>
                  </a:lnTo>
                  <a:lnTo>
                    <a:pt x="108953" y="217893"/>
                  </a:lnTo>
                  <a:lnTo>
                    <a:pt x="3555301" y="217893"/>
                  </a:lnTo>
                  <a:lnTo>
                    <a:pt x="3597710" y="209333"/>
                  </a:lnTo>
                  <a:lnTo>
                    <a:pt x="3632342" y="185988"/>
                  </a:lnTo>
                  <a:lnTo>
                    <a:pt x="3655692" y="151360"/>
                  </a:lnTo>
                  <a:lnTo>
                    <a:pt x="3664254" y="108953"/>
                  </a:lnTo>
                  <a:lnTo>
                    <a:pt x="3655692" y="66544"/>
                  </a:lnTo>
                  <a:lnTo>
                    <a:pt x="3632342" y="31911"/>
                  </a:lnTo>
                  <a:lnTo>
                    <a:pt x="3597710" y="8562"/>
                  </a:lnTo>
                  <a:lnTo>
                    <a:pt x="3555301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0444" y="6546207"/>
            <a:ext cx="278765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10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5" dirty="0">
                <a:solidFill>
                  <a:srgbClr val="585858"/>
                </a:solidFill>
                <a:latin typeface="휴먼엑스포"/>
                <a:cs typeface="휴먼엑스포"/>
              </a:rPr>
              <a:t>컴퓨터</a:t>
            </a:r>
            <a:r>
              <a:rPr sz="1050" spc="45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4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6720" y="6427076"/>
            <a:ext cx="3673475" cy="431165"/>
            <a:chOff x="326720" y="6427076"/>
            <a:chExt cx="3673475" cy="43116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9660C1-1756-3866-BF6A-22DF8D326F31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4BA35-0A71-A799-CBB2-A9C2905FE12B}"/>
              </a:ext>
            </a:extLst>
          </p:cNvPr>
          <p:cNvSpPr txBox="1"/>
          <p:nvPr/>
        </p:nvSpPr>
        <p:spPr>
          <a:xfrm>
            <a:off x="378615" y="8914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text-decoration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3424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137" y="1023978"/>
            <a:ext cx="256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text-decoration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5899" y="2229991"/>
            <a:ext cx="5118100" cy="1882139"/>
            <a:chOff x="714127" y="1609505"/>
            <a:chExt cx="5118100" cy="1882139"/>
          </a:xfrm>
        </p:grpSpPr>
        <p:sp>
          <p:nvSpPr>
            <p:cNvPr id="5" name="object 5"/>
            <p:cNvSpPr/>
            <p:nvPr/>
          </p:nvSpPr>
          <p:spPr>
            <a:xfrm>
              <a:off x="720477" y="1615855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4977358" y="0"/>
                  </a:moveTo>
                  <a:lnTo>
                    <a:pt x="127609" y="0"/>
                  </a:lnTo>
                  <a:lnTo>
                    <a:pt x="77940" y="10028"/>
                  </a:lnTo>
                  <a:lnTo>
                    <a:pt x="37377" y="37377"/>
                  </a:lnTo>
                  <a:lnTo>
                    <a:pt x="10028" y="77940"/>
                  </a:lnTo>
                  <a:lnTo>
                    <a:pt x="0" y="127609"/>
                  </a:lnTo>
                  <a:lnTo>
                    <a:pt x="0" y="1741284"/>
                  </a:lnTo>
                  <a:lnTo>
                    <a:pt x="10028" y="1790953"/>
                  </a:lnTo>
                  <a:lnTo>
                    <a:pt x="37377" y="1831516"/>
                  </a:lnTo>
                  <a:lnTo>
                    <a:pt x="77940" y="1858865"/>
                  </a:lnTo>
                  <a:lnTo>
                    <a:pt x="127609" y="1868893"/>
                  </a:lnTo>
                  <a:lnTo>
                    <a:pt x="4977358" y="1868893"/>
                  </a:lnTo>
                  <a:lnTo>
                    <a:pt x="5027033" y="1858865"/>
                  </a:lnTo>
                  <a:lnTo>
                    <a:pt x="5067595" y="1831516"/>
                  </a:lnTo>
                  <a:lnTo>
                    <a:pt x="5094941" y="1790953"/>
                  </a:lnTo>
                  <a:lnTo>
                    <a:pt x="5104968" y="1741284"/>
                  </a:lnTo>
                  <a:lnTo>
                    <a:pt x="5104968" y="127609"/>
                  </a:lnTo>
                  <a:lnTo>
                    <a:pt x="5094941" y="77940"/>
                  </a:lnTo>
                  <a:lnTo>
                    <a:pt x="5067595" y="37377"/>
                  </a:lnTo>
                  <a:lnTo>
                    <a:pt x="5027033" y="10028"/>
                  </a:lnTo>
                  <a:lnTo>
                    <a:pt x="4977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477" y="1615855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0" y="127609"/>
                  </a:moveTo>
                  <a:lnTo>
                    <a:pt x="10028" y="77940"/>
                  </a:lnTo>
                  <a:lnTo>
                    <a:pt x="37377" y="37377"/>
                  </a:lnTo>
                  <a:lnTo>
                    <a:pt x="77940" y="10028"/>
                  </a:lnTo>
                  <a:lnTo>
                    <a:pt x="127609" y="0"/>
                  </a:lnTo>
                  <a:lnTo>
                    <a:pt x="4977358" y="0"/>
                  </a:lnTo>
                  <a:lnTo>
                    <a:pt x="5027033" y="10028"/>
                  </a:lnTo>
                  <a:lnTo>
                    <a:pt x="5067595" y="37377"/>
                  </a:lnTo>
                  <a:lnTo>
                    <a:pt x="5094941" y="77940"/>
                  </a:lnTo>
                  <a:lnTo>
                    <a:pt x="5104968" y="127609"/>
                  </a:lnTo>
                  <a:lnTo>
                    <a:pt x="5104968" y="1741284"/>
                  </a:lnTo>
                  <a:lnTo>
                    <a:pt x="5094941" y="1790953"/>
                  </a:lnTo>
                  <a:lnTo>
                    <a:pt x="5067595" y="1831516"/>
                  </a:lnTo>
                  <a:lnTo>
                    <a:pt x="5027033" y="1858865"/>
                  </a:lnTo>
                  <a:lnTo>
                    <a:pt x="4977358" y="1868893"/>
                  </a:lnTo>
                  <a:lnTo>
                    <a:pt x="127609" y="1868893"/>
                  </a:lnTo>
                  <a:lnTo>
                    <a:pt x="77940" y="1858865"/>
                  </a:lnTo>
                  <a:lnTo>
                    <a:pt x="37377" y="1831516"/>
                  </a:lnTo>
                  <a:lnTo>
                    <a:pt x="10028" y="1790953"/>
                  </a:lnTo>
                  <a:lnTo>
                    <a:pt x="0" y="1741284"/>
                  </a:lnTo>
                  <a:lnTo>
                    <a:pt x="0" y="127609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119" y="2290884"/>
              <a:ext cx="4962525" cy="1149985"/>
            </a:xfrm>
            <a:custGeom>
              <a:avLst/>
              <a:gdLst/>
              <a:ahLst/>
              <a:cxnLst/>
              <a:rect l="l" t="t" r="r" b="b"/>
              <a:pathLst>
                <a:path w="4962525" h="1149985">
                  <a:moveTo>
                    <a:pt x="4832997" y="0"/>
                  </a:moveTo>
                  <a:lnTo>
                    <a:pt x="129133" y="0"/>
                  </a:lnTo>
                  <a:lnTo>
                    <a:pt x="78866" y="10147"/>
                  </a:lnTo>
                  <a:lnTo>
                    <a:pt x="37820" y="37820"/>
                  </a:lnTo>
                  <a:lnTo>
                    <a:pt x="10147" y="78867"/>
                  </a:lnTo>
                  <a:lnTo>
                    <a:pt x="0" y="129133"/>
                  </a:lnTo>
                  <a:lnTo>
                    <a:pt x="0" y="1020457"/>
                  </a:lnTo>
                  <a:lnTo>
                    <a:pt x="10147" y="1070724"/>
                  </a:lnTo>
                  <a:lnTo>
                    <a:pt x="37820" y="1111770"/>
                  </a:lnTo>
                  <a:lnTo>
                    <a:pt x="78867" y="1139444"/>
                  </a:lnTo>
                  <a:lnTo>
                    <a:pt x="129133" y="1149591"/>
                  </a:lnTo>
                  <a:lnTo>
                    <a:pt x="4832997" y="1149591"/>
                  </a:lnTo>
                  <a:lnTo>
                    <a:pt x="4883264" y="1139444"/>
                  </a:lnTo>
                  <a:lnTo>
                    <a:pt x="4924310" y="1111770"/>
                  </a:lnTo>
                  <a:lnTo>
                    <a:pt x="4951984" y="1070724"/>
                  </a:lnTo>
                  <a:lnTo>
                    <a:pt x="4962131" y="1020457"/>
                  </a:lnTo>
                  <a:lnTo>
                    <a:pt x="4962131" y="129133"/>
                  </a:lnTo>
                  <a:lnTo>
                    <a:pt x="4951984" y="78867"/>
                  </a:lnTo>
                  <a:lnTo>
                    <a:pt x="4924310" y="37820"/>
                  </a:lnTo>
                  <a:lnTo>
                    <a:pt x="4883264" y="10147"/>
                  </a:lnTo>
                  <a:lnTo>
                    <a:pt x="4832997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140" y="2336799"/>
              <a:ext cx="1455419" cy="5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839" y="2336799"/>
              <a:ext cx="1137919" cy="5968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39" y="2336799"/>
              <a:ext cx="609599" cy="5968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21779" y="1876137"/>
            <a:ext cx="1795145" cy="1626235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2710"/>
              </a:spcBef>
            </a:pPr>
            <a:r>
              <a:rPr sz="4000" spc="-20" dirty="0">
                <a:solidFill>
                  <a:srgbClr val="3B4368"/>
                </a:solidFill>
                <a:latin typeface="한컴산뜻돋움"/>
                <a:cs typeface="한컴산뜻돋움"/>
              </a:rPr>
              <a:t>none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장식이</a:t>
            </a:r>
            <a:r>
              <a:rPr sz="2800" b="1" spc="-18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없다</a:t>
            </a:r>
            <a:r>
              <a:rPr sz="2800" b="1" spc="-5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6137" y="1901472"/>
            <a:ext cx="10718165" cy="2545715"/>
            <a:chOff x="384365" y="1280986"/>
            <a:chExt cx="10718165" cy="25457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437" y="1873984"/>
              <a:ext cx="232918" cy="2329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917" y="3487866"/>
              <a:ext cx="2507214" cy="3387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9344" y="3487947"/>
              <a:ext cx="2329607" cy="2617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9189" y="1280986"/>
              <a:ext cx="2507208" cy="3387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65" y="1357884"/>
              <a:ext cx="2329611" cy="261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91119" y="1615857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4977358" y="0"/>
                  </a:moveTo>
                  <a:lnTo>
                    <a:pt x="127609" y="0"/>
                  </a:lnTo>
                  <a:lnTo>
                    <a:pt x="77940" y="10028"/>
                  </a:lnTo>
                  <a:lnTo>
                    <a:pt x="37377" y="37377"/>
                  </a:lnTo>
                  <a:lnTo>
                    <a:pt x="10028" y="77940"/>
                  </a:lnTo>
                  <a:lnTo>
                    <a:pt x="0" y="127609"/>
                  </a:lnTo>
                  <a:lnTo>
                    <a:pt x="0" y="1741284"/>
                  </a:lnTo>
                  <a:lnTo>
                    <a:pt x="10028" y="1790951"/>
                  </a:lnTo>
                  <a:lnTo>
                    <a:pt x="37377" y="1831509"/>
                  </a:lnTo>
                  <a:lnTo>
                    <a:pt x="77940" y="1858854"/>
                  </a:lnTo>
                  <a:lnTo>
                    <a:pt x="127609" y="1868881"/>
                  </a:lnTo>
                  <a:lnTo>
                    <a:pt x="4977358" y="1868881"/>
                  </a:lnTo>
                  <a:lnTo>
                    <a:pt x="5027028" y="1858854"/>
                  </a:lnTo>
                  <a:lnTo>
                    <a:pt x="5067590" y="1831509"/>
                  </a:lnTo>
                  <a:lnTo>
                    <a:pt x="5094939" y="1790951"/>
                  </a:lnTo>
                  <a:lnTo>
                    <a:pt x="5104968" y="1741284"/>
                  </a:lnTo>
                  <a:lnTo>
                    <a:pt x="5104968" y="127609"/>
                  </a:lnTo>
                  <a:lnTo>
                    <a:pt x="5094939" y="77940"/>
                  </a:lnTo>
                  <a:lnTo>
                    <a:pt x="5067590" y="37377"/>
                  </a:lnTo>
                  <a:lnTo>
                    <a:pt x="5027028" y="10028"/>
                  </a:lnTo>
                  <a:lnTo>
                    <a:pt x="4977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91119" y="1615857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0" y="127609"/>
                  </a:moveTo>
                  <a:lnTo>
                    <a:pt x="10028" y="77940"/>
                  </a:lnTo>
                  <a:lnTo>
                    <a:pt x="37377" y="37377"/>
                  </a:lnTo>
                  <a:lnTo>
                    <a:pt x="77940" y="10028"/>
                  </a:lnTo>
                  <a:lnTo>
                    <a:pt x="127609" y="0"/>
                  </a:lnTo>
                  <a:lnTo>
                    <a:pt x="4977358" y="0"/>
                  </a:lnTo>
                  <a:lnTo>
                    <a:pt x="5027028" y="10028"/>
                  </a:lnTo>
                  <a:lnTo>
                    <a:pt x="5067590" y="37377"/>
                  </a:lnTo>
                  <a:lnTo>
                    <a:pt x="5094939" y="77940"/>
                  </a:lnTo>
                  <a:lnTo>
                    <a:pt x="5104968" y="127609"/>
                  </a:lnTo>
                  <a:lnTo>
                    <a:pt x="5104968" y="1741284"/>
                  </a:lnTo>
                  <a:lnTo>
                    <a:pt x="5094939" y="1790951"/>
                  </a:lnTo>
                  <a:lnTo>
                    <a:pt x="5067590" y="1831509"/>
                  </a:lnTo>
                  <a:lnTo>
                    <a:pt x="5027028" y="1858854"/>
                  </a:lnTo>
                  <a:lnTo>
                    <a:pt x="4977358" y="1868881"/>
                  </a:lnTo>
                  <a:lnTo>
                    <a:pt x="127609" y="1868881"/>
                  </a:lnTo>
                  <a:lnTo>
                    <a:pt x="77940" y="1858854"/>
                  </a:lnTo>
                  <a:lnTo>
                    <a:pt x="37377" y="1831509"/>
                  </a:lnTo>
                  <a:lnTo>
                    <a:pt x="10028" y="1790951"/>
                  </a:lnTo>
                  <a:lnTo>
                    <a:pt x="0" y="1741284"/>
                  </a:lnTo>
                  <a:lnTo>
                    <a:pt x="0" y="127609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51762" y="2290884"/>
              <a:ext cx="4962525" cy="1149985"/>
            </a:xfrm>
            <a:custGeom>
              <a:avLst/>
              <a:gdLst/>
              <a:ahLst/>
              <a:cxnLst/>
              <a:rect l="l" t="t" r="r" b="b"/>
              <a:pathLst>
                <a:path w="4962525" h="1149985">
                  <a:moveTo>
                    <a:pt x="4832997" y="0"/>
                  </a:moveTo>
                  <a:lnTo>
                    <a:pt x="129133" y="0"/>
                  </a:lnTo>
                  <a:lnTo>
                    <a:pt x="78866" y="10147"/>
                  </a:lnTo>
                  <a:lnTo>
                    <a:pt x="37820" y="37820"/>
                  </a:lnTo>
                  <a:lnTo>
                    <a:pt x="10147" y="78867"/>
                  </a:lnTo>
                  <a:lnTo>
                    <a:pt x="0" y="129133"/>
                  </a:lnTo>
                  <a:lnTo>
                    <a:pt x="0" y="1020457"/>
                  </a:lnTo>
                  <a:lnTo>
                    <a:pt x="10147" y="1070724"/>
                  </a:lnTo>
                  <a:lnTo>
                    <a:pt x="37820" y="1111770"/>
                  </a:lnTo>
                  <a:lnTo>
                    <a:pt x="78867" y="1139444"/>
                  </a:lnTo>
                  <a:lnTo>
                    <a:pt x="129133" y="1149591"/>
                  </a:lnTo>
                  <a:lnTo>
                    <a:pt x="4832997" y="1149591"/>
                  </a:lnTo>
                  <a:lnTo>
                    <a:pt x="4883264" y="1139444"/>
                  </a:lnTo>
                  <a:lnTo>
                    <a:pt x="4924310" y="1111770"/>
                  </a:lnTo>
                  <a:lnTo>
                    <a:pt x="4951984" y="1070724"/>
                  </a:lnTo>
                  <a:lnTo>
                    <a:pt x="4962131" y="1020457"/>
                  </a:lnTo>
                  <a:lnTo>
                    <a:pt x="4962131" y="129133"/>
                  </a:lnTo>
                  <a:lnTo>
                    <a:pt x="4951984" y="78867"/>
                  </a:lnTo>
                  <a:lnTo>
                    <a:pt x="4924310" y="37820"/>
                  </a:lnTo>
                  <a:lnTo>
                    <a:pt x="4883264" y="10147"/>
                  </a:lnTo>
                  <a:lnTo>
                    <a:pt x="4832997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5199" y="2283459"/>
              <a:ext cx="1455420" cy="5968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3899" y="2283459"/>
              <a:ext cx="1455420" cy="5968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7679" y="2283459"/>
              <a:ext cx="1137920" cy="5968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1419" y="2283459"/>
              <a:ext cx="1772919" cy="5968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1419" y="2283459"/>
              <a:ext cx="609599" cy="5968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299953" y="1954159"/>
            <a:ext cx="4177665" cy="1493520"/>
          </a:xfrm>
          <a:prstGeom prst="rect">
            <a:avLst/>
          </a:prstGeom>
        </p:spPr>
        <p:txBody>
          <a:bodyPr vert="horz" wrap="square" lIns="0" tIns="26606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2095"/>
              </a:spcBef>
            </a:pPr>
            <a:r>
              <a:rPr sz="4000" spc="-40" dirty="0">
                <a:solidFill>
                  <a:srgbClr val="3B4368"/>
                </a:solidFill>
                <a:latin typeface="한컴산뜻돋움"/>
                <a:cs typeface="한컴산뜻돋움"/>
              </a:rPr>
              <a:t>overline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텍스트</a:t>
            </a:r>
            <a:r>
              <a:rPr sz="2800" b="1" spc="-17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위쪽에</a:t>
            </a:r>
            <a:r>
              <a:rPr sz="28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줄을</a:t>
            </a:r>
            <a:r>
              <a:rPr sz="2800" b="1" spc="-15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긋습니다</a:t>
            </a:r>
            <a:r>
              <a:rPr sz="2800" b="1" spc="-6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76779" y="1901472"/>
            <a:ext cx="5950585" cy="2538730"/>
            <a:chOff x="5655007" y="1280986"/>
            <a:chExt cx="5950585" cy="253873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7079" y="1873984"/>
              <a:ext cx="232917" cy="2329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6738" y="3480921"/>
              <a:ext cx="2491106" cy="3387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5711" y="3481006"/>
              <a:ext cx="2329606" cy="2617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9829" y="1280986"/>
              <a:ext cx="2507208" cy="33872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5007" y="1357884"/>
              <a:ext cx="2329609" cy="261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942160" y="3010611"/>
              <a:ext cx="2752090" cy="292100"/>
            </a:xfrm>
            <a:custGeom>
              <a:avLst/>
              <a:gdLst/>
              <a:ahLst/>
              <a:cxnLst/>
              <a:rect l="l" t="t" r="r" b="b"/>
              <a:pathLst>
                <a:path w="2752090" h="292100">
                  <a:moveTo>
                    <a:pt x="2751505" y="0"/>
                  </a:moveTo>
                  <a:lnTo>
                    <a:pt x="0" y="0"/>
                  </a:lnTo>
                  <a:lnTo>
                    <a:pt x="0" y="291541"/>
                  </a:lnTo>
                  <a:lnTo>
                    <a:pt x="2751505" y="291541"/>
                  </a:lnTo>
                  <a:lnTo>
                    <a:pt x="2751505" y="0"/>
                  </a:lnTo>
                  <a:close/>
                </a:path>
              </a:pathLst>
            </a:custGeom>
            <a:solidFill>
              <a:srgbClr val="40404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3492" y="2987738"/>
              <a:ext cx="955941" cy="3554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5939" y="2913379"/>
              <a:ext cx="713740" cy="5029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2979" y="2882900"/>
              <a:ext cx="1226819" cy="50292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4359" y="2882900"/>
              <a:ext cx="1226819" cy="5029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99699" y="2882900"/>
              <a:ext cx="502919" cy="502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331336" y="3554390"/>
            <a:ext cx="231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baseline="-13888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r>
              <a:rPr sz="3600" b="1" spc="532" baseline="-13888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spc="-265" dirty="0">
                <a:solidFill>
                  <a:srgbClr val="FFE699"/>
                </a:solidFill>
                <a:latin typeface="휴먼엑스포"/>
                <a:cs typeface="휴먼엑스포"/>
              </a:rPr>
              <a:t>윗줄을</a:t>
            </a:r>
            <a:r>
              <a:rPr sz="2400" spc="-434" dirty="0">
                <a:solidFill>
                  <a:srgbClr val="FFE699"/>
                </a:solidFill>
                <a:latin typeface="휴먼엑스포"/>
                <a:cs typeface="휴먼엑스포"/>
              </a:rPr>
              <a:t> </a:t>
            </a:r>
            <a:r>
              <a:rPr sz="2400" spc="-130" dirty="0">
                <a:solidFill>
                  <a:srgbClr val="FFE699"/>
                </a:solidFill>
                <a:latin typeface="휴먼엑스포"/>
                <a:cs typeface="휴먼엑스포"/>
              </a:rPr>
              <a:t>긋는다</a:t>
            </a:r>
            <a:r>
              <a:rPr sz="2400" spc="-130" dirty="0">
                <a:solidFill>
                  <a:srgbClr val="FFE699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5899" y="3631097"/>
            <a:ext cx="7697470" cy="2708275"/>
            <a:chOff x="714127" y="3010611"/>
            <a:chExt cx="7697470" cy="2708275"/>
          </a:xfrm>
        </p:grpSpPr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73480" y="3010611"/>
              <a:ext cx="637891" cy="2779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0477" y="3843544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4977358" y="0"/>
                  </a:moveTo>
                  <a:lnTo>
                    <a:pt x="127609" y="0"/>
                  </a:lnTo>
                  <a:lnTo>
                    <a:pt x="77940" y="10028"/>
                  </a:lnTo>
                  <a:lnTo>
                    <a:pt x="37377" y="37377"/>
                  </a:lnTo>
                  <a:lnTo>
                    <a:pt x="10028" y="77940"/>
                  </a:lnTo>
                  <a:lnTo>
                    <a:pt x="0" y="127609"/>
                  </a:lnTo>
                  <a:lnTo>
                    <a:pt x="0" y="1741284"/>
                  </a:lnTo>
                  <a:lnTo>
                    <a:pt x="10028" y="1790951"/>
                  </a:lnTo>
                  <a:lnTo>
                    <a:pt x="37377" y="1831509"/>
                  </a:lnTo>
                  <a:lnTo>
                    <a:pt x="77940" y="1858854"/>
                  </a:lnTo>
                  <a:lnTo>
                    <a:pt x="127609" y="1868881"/>
                  </a:lnTo>
                  <a:lnTo>
                    <a:pt x="4977358" y="1868881"/>
                  </a:lnTo>
                  <a:lnTo>
                    <a:pt x="5027033" y="1858854"/>
                  </a:lnTo>
                  <a:lnTo>
                    <a:pt x="5067595" y="1831509"/>
                  </a:lnTo>
                  <a:lnTo>
                    <a:pt x="5094941" y="1790951"/>
                  </a:lnTo>
                  <a:lnTo>
                    <a:pt x="5104968" y="1741284"/>
                  </a:lnTo>
                  <a:lnTo>
                    <a:pt x="5104968" y="127609"/>
                  </a:lnTo>
                  <a:lnTo>
                    <a:pt x="5094941" y="77940"/>
                  </a:lnTo>
                  <a:lnTo>
                    <a:pt x="5067595" y="37377"/>
                  </a:lnTo>
                  <a:lnTo>
                    <a:pt x="5027033" y="10028"/>
                  </a:lnTo>
                  <a:lnTo>
                    <a:pt x="4977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0477" y="3843544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0" y="127609"/>
                  </a:moveTo>
                  <a:lnTo>
                    <a:pt x="10028" y="77940"/>
                  </a:lnTo>
                  <a:lnTo>
                    <a:pt x="37377" y="37377"/>
                  </a:lnTo>
                  <a:lnTo>
                    <a:pt x="77940" y="10028"/>
                  </a:lnTo>
                  <a:lnTo>
                    <a:pt x="127609" y="0"/>
                  </a:lnTo>
                  <a:lnTo>
                    <a:pt x="4977358" y="0"/>
                  </a:lnTo>
                  <a:lnTo>
                    <a:pt x="5027033" y="10028"/>
                  </a:lnTo>
                  <a:lnTo>
                    <a:pt x="5067595" y="37377"/>
                  </a:lnTo>
                  <a:lnTo>
                    <a:pt x="5094941" y="77940"/>
                  </a:lnTo>
                  <a:lnTo>
                    <a:pt x="5104968" y="127609"/>
                  </a:lnTo>
                  <a:lnTo>
                    <a:pt x="5104968" y="1741284"/>
                  </a:lnTo>
                  <a:lnTo>
                    <a:pt x="5094941" y="1790951"/>
                  </a:lnTo>
                  <a:lnTo>
                    <a:pt x="5067595" y="1831509"/>
                  </a:lnTo>
                  <a:lnTo>
                    <a:pt x="5027033" y="1858854"/>
                  </a:lnTo>
                  <a:lnTo>
                    <a:pt x="4977358" y="1868881"/>
                  </a:lnTo>
                  <a:lnTo>
                    <a:pt x="127609" y="1868881"/>
                  </a:lnTo>
                  <a:lnTo>
                    <a:pt x="77940" y="1858854"/>
                  </a:lnTo>
                  <a:lnTo>
                    <a:pt x="37377" y="1831509"/>
                  </a:lnTo>
                  <a:lnTo>
                    <a:pt x="10028" y="1790951"/>
                  </a:lnTo>
                  <a:lnTo>
                    <a:pt x="0" y="1741284"/>
                  </a:lnTo>
                  <a:lnTo>
                    <a:pt x="0" y="127609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1119" y="4518573"/>
              <a:ext cx="4962525" cy="1149985"/>
            </a:xfrm>
            <a:custGeom>
              <a:avLst/>
              <a:gdLst/>
              <a:ahLst/>
              <a:cxnLst/>
              <a:rect l="l" t="t" r="r" b="b"/>
              <a:pathLst>
                <a:path w="4962525" h="1149985">
                  <a:moveTo>
                    <a:pt x="4832997" y="0"/>
                  </a:moveTo>
                  <a:lnTo>
                    <a:pt x="129133" y="0"/>
                  </a:lnTo>
                  <a:lnTo>
                    <a:pt x="78866" y="10147"/>
                  </a:lnTo>
                  <a:lnTo>
                    <a:pt x="37820" y="37820"/>
                  </a:lnTo>
                  <a:lnTo>
                    <a:pt x="10147" y="78867"/>
                  </a:lnTo>
                  <a:lnTo>
                    <a:pt x="0" y="129133"/>
                  </a:lnTo>
                  <a:lnTo>
                    <a:pt x="0" y="1020457"/>
                  </a:lnTo>
                  <a:lnTo>
                    <a:pt x="10147" y="1070724"/>
                  </a:lnTo>
                  <a:lnTo>
                    <a:pt x="37820" y="1111770"/>
                  </a:lnTo>
                  <a:lnTo>
                    <a:pt x="78867" y="1139444"/>
                  </a:lnTo>
                  <a:lnTo>
                    <a:pt x="129133" y="1149591"/>
                  </a:lnTo>
                  <a:lnTo>
                    <a:pt x="4832997" y="1149591"/>
                  </a:lnTo>
                  <a:lnTo>
                    <a:pt x="4883264" y="1139444"/>
                  </a:lnTo>
                  <a:lnTo>
                    <a:pt x="4924310" y="1111770"/>
                  </a:lnTo>
                  <a:lnTo>
                    <a:pt x="4951984" y="1070724"/>
                  </a:lnTo>
                  <a:lnTo>
                    <a:pt x="4962131" y="1020457"/>
                  </a:lnTo>
                  <a:lnTo>
                    <a:pt x="4962131" y="129133"/>
                  </a:lnTo>
                  <a:lnTo>
                    <a:pt x="4951984" y="78867"/>
                  </a:lnTo>
                  <a:lnTo>
                    <a:pt x="4924310" y="37820"/>
                  </a:lnTo>
                  <a:lnTo>
                    <a:pt x="4883264" y="10147"/>
                  </a:lnTo>
                  <a:lnTo>
                    <a:pt x="4832997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6140" y="4564379"/>
              <a:ext cx="1455419" cy="5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4839" y="4564379"/>
              <a:ext cx="1137919" cy="5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11119" y="4564379"/>
              <a:ext cx="1137920" cy="596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4859" y="4564379"/>
              <a:ext cx="1772920" cy="5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4859" y="4564379"/>
              <a:ext cx="688339" cy="59690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21779" y="4103826"/>
            <a:ext cx="3860165" cy="1626235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2710"/>
              </a:spcBef>
            </a:pPr>
            <a:r>
              <a:rPr sz="4000" spc="-170" dirty="0">
                <a:solidFill>
                  <a:srgbClr val="3B4368"/>
                </a:solidFill>
                <a:latin typeface="한컴산뜻돋움"/>
                <a:cs typeface="한컴산뜻돋움"/>
              </a:rPr>
              <a:t>line-</a:t>
            </a:r>
            <a:r>
              <a:rPr sz="4000" spc="-20" dirty="0">
                <a:solidFill>
                  <a:srgbClr val="3B4368"/>
                </a:solidFill>
                <a:latin typeface="한컴산뜻돋움"/>
                <a:cs typeface="한컴산뜻돋움"/>
              </a:rPr>
              <a:t>through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텍스트</a:t>
            </a:r>
            <a:r>
              <a:rPr sz="2800" b="1" spc="-17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위로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줄을</a:t>
            </a:r>
            <a:r>
              <a:rPr sz="2800" b="1" spc="-15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긋습니다</a:t>
            </a:r>
            <a:r>
              <a:rPr sz="2800" b="1" spc="-6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6137" y="4129165"/>
            <a:ext cx="10718165" cy="2545715"/>
            <a:chOff x="384365" y="3508679"/>
            <a:chExt cx="10718165" cy="2545715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437" y="4101673"/>
              <a:ext cx="232918" cy="2329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917" y="5715558"/>
              <a:ext cx="2507214" cy="33871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9344" y="5715636"/>
              <a:ext cx="2329607" cy="2617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9189" y="3508679"/>
              <a:ext cx="2507208" cy="3387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65" y="3585565"/>
              <a:ext cx="2329611" cy="26174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991119" y="3843546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4977358" y="0"/>
                  </a:moveTo>
                  <a:lnTo>
                    <a:pt x="127609" y="0"/>
                  </a:lnTo>
                  <a:lnTo>
                    <a:pt x="77940" y="10028"/>
                  </a:lnTo>
                  <a:lnTo>
                    <a:pt x="37377" y="37377"/>
                  </a:lnTo>
                  <a:lnTo>
                    <a:pt x="10028" y="77940"/>
                  </a:lnTo>
                  <a:lnTo>
                    <a:pt x="0" y="127609"/>
                  </a:lnTo>
                  <a:lnTo>
                    <a:pt x="0" y="1741284"/>
                  </a:lnTo>
                  <a:lnTo>
                    <a:pt x="10028" y="1790953"/>
                  </a:lnTo>
                  <a:lnTo>
                    <a:pt x="37377" y="1831516"/>
                  </a:lnTo>
                  <a:lnTo>
                    <a:pt x="77940" y="1858865"/>
                  </a:lnTo>
                  <a:lnTo>
                    <a:pt x="127609" y="1868893"/>
                  </a:lnTo>
                  <a:lnTo>
                    <a:pt x="4977358" y="1868893"/>
                  </a:lnTo>
                  <a:lnTo>
                    <a:pt x="5027028" y="1858865"/>
                  </a:lnTo>
                  <a:lnTo>
                    <a:pt x="5067590" y="1831516"/>
                  </a:lnTo>
                  <a:lnTo>
                    <a:pt x="5094939" y="1790953"/>
                  </a:lnTo>
                  <a:lnTo>
                    <a:pt x="5104968" y="1741284"/>
                  </a:lnTo>
                  <a:lnTo>
                    <a:pt x="5104968" y="127609"/>
                  </a:lnTo>
                  <a:lnTo>
                    <a:pt x="5094939" y="77940"/>
                  </a:lnTo>
                  <a:lnTo>
                    <a:pt x="5067590" y="37377"/>
                  </a:lnTo>
                  <a:lnTo>
                    <a:pt x="5027028" y="10028"/>
                  </a:lnTo>
                  <a:lnTo>
                    <a:pt x="4977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91119" y="3843546"/>
              <a:ext cx="5105400" cy="1869439"/>
            </a:xfrm>
            <a:custGeom>
              <a:avLst/>
              <a:gdLst/>
              <a:ahLst/>
              <a:cxnLst/>
              <a:rect l="l" t="t" r="r" b="b"/>
              <a:pathLst>
                <a:path w="5105400" h="1869439">
                  <a:moveTo>
                    <a:pt x="0" y="127609"/>
                  </a:moveTo>
                  <a:lnTo>
                    <a:pt x="10028" y="77940"/>
                  </a:lnTo>
                  <a:lnTo>
                    <a:pt x="37377" y="37377"/>
                  </a:lnTo>
                  <a:lnTo>
                    <a:pt x="77940" y="10028"/>
                  </a:lnTo>
                  <a:lnTo>
                    <a:pt x="127609" y="0"/>
                  </a:lnTo>
                  <a:lnTo>
                    <a:pt x="4977358" y="0"/>
                  </a:lnTo>
                  <a:lnTo>
                    <a:pt x="5027028" y="10028"/>
                  </a:lnTo>
                  <a:lnTo>
                    <a:pt x="5067590" y="37377"/>
                  </a:lnTo>
                  <a:lnTo>
                    <a:pt x="5094939" y="77940"/>
                  </a:lnTo>
                  <a:lnTo>
                    <a:pt x="5104968" y="127609"/>
                  </a:lnTo>
                  <a:lnTo>
                    <a:pt x="5104968" y="1741284"/>
                  </a:lnTo>
                  <a:lnTo>
                    <a:pt x="5094939" y="1790953"/>
                  </a:lnTo>
                  <a:lnTo>
                    <a:pt x="5067590" y="1831516"/>
                  </a:lnTo>
                  <a:lnTo>
                    <a:pt x="5027028" y="1858865"/>
                  </a:lnTo>
                  <a:lnTo>
                    <a:pt x="4977358" y="1868893"/>
                  </a:lnTo>
                  <a:lnTo>
                    <a:pt x="127609" y="1868893"/>
                  </a:lnTo>
                  <a:lnTo>
                    <a:pt x="77940" y="1858865"/>
                  </a:lnTo>
                  <a:lnTo>
                    <a:pt x="37377" y="1831516"/>
                  </a:lnTo>
                  <a:lnTo>
                    <a:pt x="10028" y="1790953"/>
                  </a:lnTo>
                  <a:lnTo>
                    <a:pt x="0" y="1741284"/>
                  </a:lnTo>
                  <a:lnTo>
                    <a:pt x="0" y="127609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51762" y="4518573"/>
              <a:ext cx="4962525" cy="1149985"/>
            </a:xfrm>
            <a:custGeom>
              <a:avLst/>
              <a:gdLst/>
              <a:ahLst/>
              <a:cxnLst/>
              <a:rect l="l" t="t" r="r" b="b"/>
              <a:pathLst>
                <a:path w="4962525" h="1149985">
                  <a:moveTo>
                    <a:pt x="4832997" y="0"/>
                  </a:moveTo>
                  <a:lnTo>
                    <a:pt x="129133" y="0"/>
                  </a:lnTo>
                  <a:lnTo>
                    <a:pt x="78866" y="10147"/>
                  </a:lnTo>
                  <a:lnTo>
                    <a:pt x="37820" y="37820"/>
                  </a:lnTo>
                  <a:lnTo>
                    <a:pt x="10147" y="78867"/>
                  </a:lnTo>
                  <a:lnTo>
                    <a:pt x="0" y="129133"/>
                  </a:lnTo>
                  <a:lnTo>
                    <a:pt x="0" y="1020457"/>
                  </a:lnTo>
                  <a:lnTo>
                    <a:pt x="10147" y="1070724"/>
                  </a:lnTo>
                  <a:lnTo>
                    <a:pt x="37820" y="1111770"/>
                  </a:lnTo>
                  <a:lnTo>
                    <a:pt x="78867" y="1139444"/>
                  </a:lnTo>
                  <a:lnTo>
                    <a:pt x="129133" y="1149591"/>
                  </a:lnTo>
                  <a:lnTo>
                    <a:pt x="4832997" y="1149591"/>
                  </a:lnTo>
                  <a:lnTo>
                    <a:pt x="4883264" y="1139444"/>
                  </a:lnTo>
                  <a:lnTo>
                    <a:pt x="4924310" y="1111770"/>
                  </a:lnTo>
                  <a:lnTo>
                    <a:pt x="4951984" y="1070724"/>
                  </a:lnTo>
                  <a:lnTo>
                    <a:pt x="4962131" y="1020457"/>
                  </a:lnTo>
                  <a:lnTo>
                    <a:pt x="4962131" y="129133"/>
                  </a:lnTo>
                  <a:lnTo>
                    <a:pt x="4951984" y="78867"/>
                  </a:lnTo>
                  <a:lnTo>
                    <a:pt x="4924310" y="37820"/>
                  </a:lnTo>
                  <a:lnTo>
                    <a:pt x="4883264" y="10147"/>
                  </a:lnTo>
                  <a:lnTo>
                    <a:pt x="4832997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36639" y="4592319"/>
              <a:ext cx="1455420" cy="5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5339" y="4592319"/>
              <a:ext cx="1772920" cy="5969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35339" y="4592319"/>
              <a:ext cx="688340" cy="59690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392422" y="4435550"/>
            <a:ext cx="2430145" cy="132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sz="4000" spc="-65" dirty="0">
                <a:solidFill>
                  <a:srgbClr val="3B4368"/>
                </a:solidFill>
                <a:latin typeface="한컴산뜻돋움"/>
                <a:cs typeface="한컴산뜻돋움"/>
              </a:rPr>
              <a:t>underline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z="28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밑줄을</a:t>
            </a:r>
            <a:r>
              <a:rPr sz="2800" b="1" spc="-18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긋습니다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318340" y="4129165"/>
            <a:ext cx="10309225" cy="2538730"/>
            <a:chOff x="1296568" y="3508679"/>
            <a:chExt cx="10309225" cy="2538730"/>
          </a:xfrm>
        </p:grpSpPr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7079" y="4101673"/>
              <a:ext cx="232917" cy="23291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6738" y="5708610"/>
              <a:ext cx="2491106" cy="33872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5711" y="5708690"/>
              <a:ext cx="2329606" cy="26175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9829" y="3508679"/>
              <a:ext cx="2507208" cy="3387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5007" y="3585565"/>
              <a:ext cx="2329609" cy="2617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465249" y="5247855"/>
              <a:ext cx="3933190" cy="292100"/>
            </a:xfrm>
            <a:custGeom>
              <a:avLst/>
              <a:gdLst/>
              <a:ahLst/>
              <a:cxnLst/>
              <a:rect l="l" t="t" r="r" b="b"/>
              <a:pathLst>
                <a:path w="3933190" h="292100">
                  <a:moveTo>
                    <a:pt x="3932618" y="0"/>
                  </a:moveTo>
                  <a:lnTo>
                    <a:pt x="0" y="0"/>
                  </a:lnTo>
                  <a:lnTo>
                    <a:pt x="0" y="291541"/>
                  </a:lnTo>
                  <a:lnTo>
                    <a:pt x="3932618" y="291541"/>
                  </a:lnTo>
                  <a:lnTo>
                    <a:pt x="3932618" y="0"/>
                  </a:lnTo>
                  <a:close/>
                </a:path>
              </a:pathLst>
            </a:custGeom>
            <a:solidFill>
              <a:srgbClr val="40404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6568" y="5224970"/>
              <a:ext cx="955941" cy="35551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8939" y="5151119"/>
              <a:ext cx="713740" cy="50291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6568" y="5247855"/>
              <a:ext cx="637882" cy="2779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25980" y="5120639"/>
              <a:ext cx="1770379" cy="50291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48380" y="5120639"/>
              <a:ext cx="955040" cy="5029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60519" y="5120639"/>
              <a:ext cx="1226819" cy="50291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75859" y="5120639"/>
              <a:ext cx="568959" cy="502919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854420" y="5791633"/>
            <a:ext cx="346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baseline="-13888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r>
              <a:rPr sz="3600" b="1" spc="532" baseline="-13888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spc="-265" dirty="0">
                <a:solidFill>
                  <a:srgbClr val="FFE699"/>
                </a:solidFill>
                <a:latin typeface="휴먼엑스포"/>
                <a:cs typeface="휴먼엑스포"/>
              </a:rPr>
              <a:t>가로지르는</a:t>
            </a:r>
            <a:r>
              <a:rPr sz="2400" spc="-459" dirty="0">
                <a:solidFill>
                  <a:srgbClr val="FFE699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E699"/>
                </a:solidFill>
                <a:latin typeface="휴먼엑스포"/>
                <a:cs typeface="휴먼엑스포"/>
              </a:rPr>
              <a:t>줄을</a:t>
            </a:r>
            <a:r>
              <a:rPr sz="2400" spc="-415" dirty="0">
                <a:solidFill>
                  <a:srgbClr val="FFE699"/>
                </a:solidFill>
                <a:latin typeface="휴먼엑스포"/>
                <a:cs typeface="휴먼엑스포"/>
              </a:rPr>
              <a:t> </a:t>
            </a:r>
            <a:r>
              <a:rPr sz="2400" spc="-125" dirty="0">
                <a:solidFill>
                  <a:srgbClr val="FFE699"/>
                </a:solidFill>
                <a:latin typeface="휴먼엑스포"/>
                <a:cs typeface="휴먼엑스포"/>
              </a:rPr>
              <a:t>긋는다</a:t>
            </a:r>
            <a:r>
              <a:rPr sz="2400" spc="-125" dirty="0">
                <a:solidFill>
                  <a:srgbClr val="FFE699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795264" y="5725885"/>
            <a:ext cx="3029585" cy="533400"/>
            <a:chOff x="7773492" y="5105399"/>
            <a:chExt cx="3029585" cy="533400"/>
          </a:xfrm>
        </p:grpSpPr>
        <p:sp>
          <p:nvSpPr>
            <p:cNvPr id="80" name="object 80"/>
            <p:cNvSpPr/>
            <p:nvPr/>
          </p:nvSpPr>
          <p:spPr>
            <a:xfrm>
              <a:off x="7942160" y="5233085"/>
              <a:ext cx="2752090" cy="292100"/>
            </a:xfrm>
            <a:custGeom>
              <a:avLst/>
              <a:gdLst/>
              <a:ahLst/>
              <a:cxnLst/>
              <a:rect l="l" t="t" r="r" b="b"/>
              <a:pathLst>
                <a:path w="2752090" h="292100">
                  <a:moveTo>
                    <a:pt x="2751505" y="0"/>
                  </a:moveTo>
                  <a:lnTo>
                    <a:pt x="0" y="0"/>
                  </a:lnTo>
                  <a:lnTo>
                    <a:pt x="0" y="291541"/>
                  </a:lnTo>
                  <a:lnTo>
                    <a:pt x="2751505" y="291541"/>
                  </a:lnTo>
                  <a:lnTo>
                    <a:pt x="2751505" y="0"/>
                  </a:lnTo>
                  <a:close/>
                </a:path>
              </a:pathLst>
            </a:custGeom>
            <a:solidFill>
              <a:srgbClr val="40404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73492" y="5210213"/>
              <a:ext cx="955941" cy="35551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55939" y="5135879"/>
              <a:ext cx="713740" cy="50291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02979" y="5105399"/>
              <a:ext cx="1226819" cy="50291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84359" y="5105399"/>
              <a:ext cx="1226819" cy="50291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99699" y="5105399"/>
              <a:ext cx="502919" cy="502919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8331336" y="5776872"/>
            <a:ext cx="231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baseline="-13888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r>
              <a:rPr sz="3600" b="1" spc="532" baseline="-13888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400" spc="-265" dirty="0">
                <a:solidFill>
                  <a:srgbClr val="FFE699"/>
                </a:solidFill>
                <a:latin typeface="휴먼엑스포"/>
                <a:cs typeface="휴먼엑스포"/>
              </a:rPr>
              <a:t>밑줄을</a:t>
            </a:r>
            <a:r>
              <a:rPr sz="2400" spc="-434" dirty="0">
                <a:solidFill>
                  <a:srgbClr val="FFE699"/>
                </a:solidFill>
                <a:latin typeface="휴먼엑스포"/>
                <a:cs typeface="휴먼엑스포"/>
              </a:rPr>
              <a:t> </a:t>
            </a:r>
            <a:r>
              <a:rPr sz="2400" spc="-130" dirty="0">
                <a:solidFill>
                  <a:srgbClr val="FFE699"/>
                </a:solidFill>
                <a:latin typeface="휴먼엑스포"/>
                <a:cs typeface="휴먼엑스포"/>
              </a:rPr>
              <a:t>긋는다</a:t>
            </a:r>
            <a:r>
              <a:rPr sz="2400" spc="-130" dirty="0">
                <a:solidFill>
                  <a:srgbClr val="FFE699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87" name="object 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95253" y="5853573"/>
            <a:ext cx="637891" cy="27794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41F939B-1082-A885-9DFD-D73E2F45D0F5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3609382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16443" y="2307376"/>
            <a:ext cx="95135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28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A</a:t>
            </a:r>
            <a:r>
              <a:rPr sz="2800" spc="-1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{text-decoration: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none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AFEF"/>
                </a:solidFill>
                <a:latin typeface="한컴산뜻돋움"/>
                <a:cs typeface="한컴산뜻돋움"/>
              </a:rPr>
              <a:t>//</a:t>
            </a:r>
            <a:r>
              <a:rPr sz="2800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800" spc="-310" dirty="0">
                <a:solidFill>
                  <a:srgbClr val="00AFEF"/>
                </a:solidFill>
                <a:latin typeface="휴먼엑스포"/>
                <a:cs typeface="휴먼엑스포"/>
              </a:rPr>
              <a:t>링크</a:t>
            </a:r>
            <a:r>
              <a:rPr sz="2800" spc="-500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00AFEF"/>
                </a:solidFill>
                <a:latin typeface="휴먼엑스포"/>
                <a:cs typeface="휴먼엑스포"/>
              </a:rPr>
              <a:t>텍스트의</a:t>
            </a:r>
            <a:r>
              <a:rPr sz="2800" spc="-480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00AFEF"/>
                </a:solidFill>
                <a:latin typeface="휴먼엑스포"/>
                <a:cs typeface="휴먼엑스포"/>
              </a:rPr>
              <a:t>밑줄을</a:t>
            </a:r>
            <a:r>
              <a:rPr sz="2800" spc="-500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800" spc="-210" dirty="0">
                <a:solidFill>
                  <a:srgbClr val="00AFEF"/>
                </a:solidFill>
                <a:latin typeface="휴먼엑스포"/>
                <a:cs typeface="휴먼엑스포"/>
              </a:rPr>
              <a:t>없앱니다</a:t>
            </a:r>
            <a:r>
              <a:rPr sz="2800" spc="-210" dirty="0">
                <a:solidFill>
                  <a:srgbClr val="00AFEF"/>
                </a:solidFill>
                <a:latin typeface="한컴산뜻돋움"/>
                <a:cs typeface="한컴산뜻돋움"/>
              </a:rPr>
              <a:t>.</a:t>
            </a:r>
            <a:endParaRPr sz="2800" dirty="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496" y="3316876"/>
            <a:ext cx="980439" cy="528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4196" y="3316876"/>
            <a:ext cx="980440" cy="5283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2822" y="6232201"/>
            <a:ext cx="9574070" cy="359523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44802" y="3310526"/>
          <a:ext cx="9174479" cy="291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속성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241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화면</a:t>
                      </a:r>
                      <a:endParaRPr sz="24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b="1" spc="-10" dirty="0">
                          <a:solidFill>
                            <a:srgbClr val="631785"/>
                          </a:solidFill>
                          <a:latin typeface="한컴산뜻돋움"/>
                          <a:cs typeface="한컴산뜻돋움"/>
                        </a:rPr>
                        <a:t>overline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397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288925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280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This</a:t>
                      </a:r>
                      <a:r>
                        <a:rPr sz="2800" spc="-16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text</a:t>
                      </a:r>
                      <a:r>
                        <a:rPr sz="2800" spc="-135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pc="-1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decoration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b="1" spc="-10" dirty="0">
                          <a:solidFill>
                            <a:srgbClr val="631785"/>
                          </a:solidFill>
                          <a:latin typeface="한컴산뜻돋움"/>
                          <a:cs typeface="한컴산뜻돋움"/>
                        </a:rPr>
                        <a:t>line-through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397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R="102235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800" strike="sngStrike" spc="-195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trike="sngStrike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This</a:t>
                      </a:r>
                      <a:r>
                        <a:rPr sz="2800" strike="sngStrike" spc="-155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trike="sngStrike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text</a:t>
                      </a:r>
                      <a:r>
                        <a:rPr sz="2800" strike="sngStrike" spc="-13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trike="sngStrike" spc="-1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decoration</a:t>
                      </a:r>
                      <a:r>
                        <a:rPr sz="2800" strike="sngStrike" spc="700" dirty="0">
                          <a:solidFill>
                            <a:srgbClr val="252525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800" b="1" spc="-10" dirty="0">
                          <a:solidFill>
                            <a:srgbClr val="631785"/>
                          </a:solidFill>
                          <a:latin typeface="한컴산뜻돋움"/>
                          <a:cs typeface="한컴산뜻돋움"/>
                        </a:rPr>
                        <a:t>underline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397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R="1022350" algn="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800" u="heavy" spc="-440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u="heavy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This</a:t>
                      </a:r>
                      <a:r>
                        <a:rPr sz="2800" u="heavy" spc="-150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u="heavy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text</a:t>
                      </a:r>
                      <a:r>
                        <a:rPr sz="2800" u="heavy" spc="-135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u="heavy" spc="-10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decoration</a:t>
                      </a:r>
                      <a:r>
                        <a:rPr sz="2800" u="heavy" spc="700" dirty="0">
                          <a:solidFill>
                            <a:srgbClr val="252525"/>
                          </a:solidFill>
                          <a:uFill>
                            <a:solidFill>
                              <a:srgbClr val="404040"/>
                            </a:solidFill>
                          </a:uFill>
                          <a:latin typeface="한컴산뜻돋움"/>
                          <a:cs typeface="한컴산뜻돋움"/>
                        </a:rPr>
                        <a:t> 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5773228" y="4077841"/>
            <a:ext cx="3370579" cy="9525"/>
          </a:xfrm>
          <a:custGeom>
            <a:avLst/>
            <a:gdLst/>
            <a:ahLst/>
            <a:cxnLst/>
            <a:rect l="l" t="t" r="r" b="b"/>
            <a:pathLst>
              <a:path w="3370579" h="9525">
                <a:moveTo>
                  <a:pt x="0" y="0"/>
                </a:moveTo>
                <a:lnTo>
                  <a:pt x="3370579" y="9105"/>
                </a:lnTo>
              </a:path>
            </a:pathLst>
          </a:custGeom>
          <a:ln w="190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3109E-DD5C-FFCC-4F95-12C65BA46F46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50D62-43FA-7605-5181-E334872E2CF2}"/>
              </a:ext>
            </a:extLst>
          </p:cNvPr>
          <p:cNvSpPr txBox="1"/>
          <p:nvPr/>
        </p:nvSpPr>
        <p:spPr>
          <a:xfrm>
            <a:off x="306648" y="9434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text-decoration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9481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8291" y="1258369"/>
            <a:ext cx="6598920" cy="56746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655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글자들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사이의 </a:t>
            </a:r>
            <a:r>
              <a:rPr sz="3200" b="1" spc="-215" dirty="0">
                <a:latin typeface="나눔고딕 ExtraBold"/>
                <a:cs typeface="나눔고딕 ExtraBold"/>
              </a:rPr>
              <a:t>여백</a:t>
            </a:r>
            <a:r>
              <a:rPr sz="2400" spc="-215" dirty="0">
                <a:latin typeface="휴먼엑스포"/>
                <a:cs typeface="휴먼엑스포"/>
              </a:rPr>
              <a:t>을</a:t>
            </a:r>
            <a:r>
              <a:rPr sz="2400" spc="-45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지정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120" dirty="0">
                <a:latin typeface="휴먼엑스포"/>
                <a:cs typeface="휴먼엑스포"/>
              </a:rPr>
              <a:t>합니다</a:t>
            </a:r>
            <a:r>
              <a:rPr sz="2400" spc="-1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4066" y="1440851"/>
            <a:ext cx="4324350" cy="2376805"/>
            <a:chOff x="664066" y="1440851"/>
            <a:chExt cx="4324350" cy="2376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66" y="1440851"/>
              <a:ext cx="232917" cy="232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75" y="2429903"/>
              <a:ext cx="3913847" cy="13872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017" y="2933623"/>
              <a:ext cx="3248627" cy="2350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8828" y="1916902"/>
              <a:ext cx="3345815" cy="1030605"/>
            </a:xfrm>
            <a:custGeom>
              <a:avLst/>
              <a:gdLst/>
              <a:ahLst/>
              <a:cxnLst/>
              <a:rect l="l" t="t" r="r" b="b"/>
              <a:pathLst>
                <a:path w="3345815" h="1030605">
                  <a:moveTo>
                    <a:pt x="3255797" y="0"/>
                  </a:moveTo>
                  <a:lnTo>
                    <a:pt x="90030" y="0"/>
                  </a:lnTo>
                  <a:lnTo>
                    <a:pt x="54987" y="7075"/>
                  </a:lnTo>
                  <a:lnTo>
                    <a:pt x="26369" y="26369"/>
                  </a:lnTo>
                  <a:lnTo>
                    <a:pt x="7075" y="54987"/>
                  </a:lnTo>
                  <a:lnTo>
                    <a:pt x="0" y="90030"/>
                  </a:lnTo>
                  <a:lnTo>
                    <a:pt x="0" y="940257"/>
                  </a:lnTo>
                  <a:lnTo>
                    <a:pt x="7075" y="975300"/>
                  </a:lnTo>
                  <a:lnTo>
                    <a:pt x="26369" y="1003917"/>
                  </a:lnTo>
                  <a:lnTo>
                    <a:pt x="54987" y="1023212"/>
                  </a:lnTo>
                  <a:lnTo>
                    <a:pt x="90030" y="1030287"/>
                  </a:lnTo>
                  <a:lnTo>
                    <a:pt x="3255797" y="1030287"/>
                  </a:lnTo>
                  <a:lnTo>
                    <a:pt x="3290838" y="1023212"/>
                  </a:lnTo>
                  <a:lnTo>
                    <a:pt x="3319451" y="1003917"/>
                  </a:lnTo>
                  <a:lnTo>
                    <a:pt x="3338741" y="975300"/>
                  </a:lnTo>
                  <a:lnTo>
                    <a:pt x="3345815" y="940257"/>
                  </a:lnTo>
                  <a:lnTo>
                    <a:pt x="3345815" y="90030"/>
                  </a:lnTo>
                  <a:lnTo>
                    <a:pt x="3338741" y="54987"/>
                  </a:lnTo>
                  <a:lnTo>
                    <a:pt x="3319451" y="26369"/>
                  </a:lnTo>
                  <a:lnTo>
                    <a:pt x="3290838" y="7075"/>
                  </a:lnTo>
                  <a:lnTo>
                    <a:pt x="3255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8828" y="1916902"/>
              <a:ext cx="3345815" cy="1030605"/>
            </a:xfrm>
            <a:custGeom>
              <a:avLst/>
              <a:gdLst/>
              <a:ahLst/>
              <a:cxnLst/>
              <a:rect l="l" t="t" r="r" b="b"/>
              <a:pathLst>
                <a:path w="3345815" h="1030605">
                  <a:moveTo>
                    <a:pt x="0" y="90030"/>
                  </a:moveTo>
                  <a:lnTo>
                    <a:pt x="7075" y="54987"/>
                  </a:lnTo>
                  <a:lnTo>
                    <a:pt x="26369" y="26369"/>
                  </a:lnTo>
                  <a:lnTo>
                    <a:pt x="54987" y="7075"/>
                  </a:lnTo>
                  <a:lnTo>
                    <a:pt x="90030" y="0"/>
                  </a:lnTo>
                  <a:lnTo>
                    <a:pt x="3255797" y="0"/>
                  </a:lnTo>
                  <a:lnTo>
                    <a:pt x="3290838" y="7075"/>
                  </a:lnTo>
                  <a:lnTo>
                    <a:pt x="3319451" y="26369"/>
                  </a:lnTo>
                  <a:lnTo>
                    <a:pt x="3338741" y="54987"/>
                  </a:lnTo>
                  <a:lnTo>
                    <a:pt x="3345815" y="90030"/>
                  </a:lnTo>
                  <a:lnTo>
                    <a:pt x="3345815" y="940257"/>
                  </a:lnTo>
                  <a:lnTo>
                    <a:pt x="3338741" y="975300"/>
                  </a:lnTo>
                  <a:lnTo>
                    <a:pt x="3319451" y="1003917"/>
                  </a:lnTo>
                  <a:lnTo>
                    <a:pt x="3290838" y="1023212"/>
                  </a:lnTo>
                  <a:lnTo>
                    <a:pt x="3255797" y="1030287"/>
                  </a:lnTo>
                  <a:lnTo>
                    <a:pt x="90030" y="1030287"/>
                  </a:lnTo>
                  <a:lnTo>
                    <a:pt x="54987" y="1023212"/>
                  </a:lnTo>
                  <a:lnTo>
                    <a:pt x="26369" y="1003917"/>
                  </a:lnTo>
                  <a:lnTo>
                    <a:pt x="7075" y="975300"/>
                  </a:lnTo>
                  <a:lnTo>
                    <a:pt x="0" y="940257"/>
                  </a:lnTo>
                  <a:lnTo>
                    <a:pt x="0" y="90030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329" y="1989286"/>
              <a:ext cx="3196590" cy="900430"/>
            </a:xfrm>
            <a:custGeom>
              <a:avLst/>
              <a:gdLst/>
              <a:ahLst/>
              <a:cxnLst/>
              <a:rect l="l" t="t" r="r" b="b"/>
              <a:pathLst>
                <a:path w="3196590" h="900430">
                  <a:moveTo>
                    <a:pt x="3101924" y="0"/>
                  </a:moveTo>
                  <a:lnTo>
                    <a:pt x="94361" y="0"/>
                  </a:lnTo>
                  <a:lnTo>
                    <a:pt x="57628" y="7416"/>
                  </a:lnTo>
                  <a:lnTo>
                    <a:pt x="27635" y="27639"/>
                  </a:lnTo>
                  <a:lnTo>
                    <a:pt x="7414" y="57633"/>
                  </a:lnTo>
                  <a:lnTo>
                    <a:pt x="0" y="94361"/>
                  </a:lnTo>
                  <a:lnTo>
                    <a:pt x="0" y="805675"/>
                  </a:lnTo>
                  <a:lnTo>
                    <a:pt x="7414" y="842407"/>
                  </a:lnTo>
                  <a:lnTo>
                    <a:pt x="27635" y="872401"/>
                  </a:lnTo>
                  <a:lnTo>
                    <a:pt x="57628" y="892621"/>
                  </a:lnTo>
                  <a:lnTo>
                    <a:pt x="94361" y="900036"/>
                  </a:lnTo>
                  <a:lnTo>
                    <a:pt x="3101924" y="900036"/>
                  </a:lnTo>
                  <a:lnTo>
                    <a:pt x="3138656" y="892621"/>
                  </a:lnTo>
                  <a:lnTo>
                    <a:pt x="3168650" y="872401"/>
                  </a:lnTo>
                  <a:lnTo>
                    <a:pt x="3188870" y="842407"/>
                  </a:lnTo>
                  <a:lnTo>
                    <a:pt x="3196285" y="805675"/>
                  </a:lnTo>
                  <a:lnTo>
                    <a:pt x="3196285" y="94361"/>
                  </a:lnTo>
                  <a:lnTo>
                    <a:pt x="3188870" y="57633"/>
                  </a:lnTo>
                  <a:lnTo>
                    <a:pt x="3168650" y="27639"/>
                  </a:lnTo>
                  <a:lnTo>
                    <a:pt x="3138656" y="7416"/>
                  </a:lnTo>
                  <a:lnTo>
                    <a:pt x="3101924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19" y="2009140"/>
              <a:ext cx="2047239" cy="749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779" y="2009140"/>
              <a:ext cx="820407" cy="749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119" y="2009140"/>
              <a:ext cx="1729739" cy="749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8996" y="2148764"/>
            <a:ext cx="270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3200" b="1" spc="-18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0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길이값</a:t>
            </a:r>
            <a:endParaRPr sz="3200">
              <a:latin typeface="나눔고딕 ExtraBold"/>
              <a:cs typeface="나눔고딕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7507" y="1657121"/>
            <a:ext cx="11459845" cy="5201285"/>
            <a:chOff x="477507" y="1657121"/>
            <a:chExt cx="11459845" cy="520128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3702" y="1657121"/>
              <a:ext cx="1831144" cy="2640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507" y="1717285"/>
              <a:ext cx="2206663" cy="2040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7283" y="2275701"/>
              <a:ext cx="232917" cy="232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217" y="3323132"/>
              <a:ext cx="9303892" cy="3534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4979" y="3248659"/>
              <a:ext cx="713740" cy="5029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217" y="3346006"/>
              <a:ext cx="637888" cy="2779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9921" y="6587972"/>
              <a:ext cx="5538101" cy="2700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8059" y="4604092"/>
              <a:ext cx="5620636" cy="20557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88532" y="4594567"/>
              <a:ext cx="5639435" cy="2073910"/>
            </a:xfrm>
            <a:custGeom>
              <a:avLst/>
              <a:gdLst/>
              <a:ahLst/>
              <a:cxnLst/>
              <a:rect l="l" t="t" r="r" b="b"/>
              <a:pathLst>
                <a:path w="5639434" h="2073909">
                  <a:moveTo>
                    <a:pt x="0" y="0"/>
                  </a:moveTo>
                  <a:lnTo>
                    <a:pt x="5639015" y="0"/>
                  </a:lnTo>
                  <a:lnTo>
                    <a:pt x="5639015" y="2073884"/>
                  </a:lnTo>
                  <a:lnTo>
                    <a:pt x="0" y="207388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58937" y="2169372"/>
            <a:ext cx="5291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길이값을</a:t>
            </a:r>
            <a:r>
              <a:rPr sz="2400" spc="-47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사용하게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되면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90" dirty="0">
                <a:latin typeface="휴먼엑스포"/>
                <a:cs typeface="휴먼엑스포"/>
              </a:rPr>
              <a:t>기본값</a:t>
            </a:r>
            <a:r>
              <a:rPr sz="2400" spc="-90" dirty="0">
                <a:latin typeface="한컴산뜻돋움"/>
                <a:cs typeface="한컴산뜻돋움"/>
              </a:rPr>
              <a:t>(normal)</a:t>
            </a:r>
            <a:r>
              <a:rPr sz="2400" spc="-90" dirty="0">
                <a:latin typeface="휴먼엑스포"/>
                <a:cs typeface="휴먼엑스포"/>
              </a:rPr>
              <a:t>에 </a:t>
            </a:r>
            <a:r>
              <a:rPr sz="2400" spc="-265" dirty="0">
                <a:latin typeface="휴먼엑스포"/>
                <a:cs typeface="휴먼엑스포"/>
              </a:rPr>
              <a:t>길이값을</a:t>
            </a:r>
            <a:r>
              <a:rPr sz="2400" spc="-47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더해서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간격을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10" dirty="0">
                <a:latin typeface="휴먼엑스포"/>
                <a:cs typeface="휴먼엑스포"/>
              </a:rPr>
              <a:t>결정한다</a:t>
            </a:r>
            <a:r>
              <a:rPr sz="2400" spc="-1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0900" y="3314265"/>
            <a:ext cx="9017000" cy="11861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345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 marR="5080" indent="-635">
              <a:lnSpc>
                <a:spcPct val="100000"/>
              </a:lnSpc>
              <a:spcBef>
                <a:spcPts val="250"/>
              </a:spcBef>
            </a:pPr>
            <a:r>
              <a:rPr sz="2400" spc="-35" dirty="0">
                <a:latin typeface="한컴산뜻돋움"/>
                <a:cs typeface="한컴산뜻돋움"/>
              </a:rPr>
              <a:t>BLOCKQUOTE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{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letter-</a:t>
            </a:r>
            <a:r>
              <a:rPr sz="2400" dirty="0">
                <a:latin typeface="한컴산뜻돋움"/>
                <a:cs typeface="한컴산뜻돋움"/>
              </a:rPr>
              <a:t>spacing: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3px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}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//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00AFEF"/>
                </a:solidFill>
                <a:latin typeface="휴먼엑스포"/>
                <a:cs typeface="휴먼엑스포"/>
              </a:rPr>
              <a:t>간격이</a:t>
            </a:r>
            <a:r>
              <a:rPr sz="2400" spc="-434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400" spc="-185" dirty="0">
                <a:solidFill>
                  <a:srgbClr val="00AFEF"/>
                </a:solidFill>
                <a:latin typeface="한컴산뜻돋움"/>
                <a:cs typeface="한컴산뜻돋움"/>
              </a:rPr>
              <a:t>3</a:t>
            </a:r>
            <a:r>
              <a:rPr sz="2400" spc="-185" dirty="0">
                <a:solidFill>
                  <a:srgbClr val="00AFEF"/>
                </a:solidFill>
                <a:latin typeface="휴먼엑스포"/>
                <a:cs typeface="휴먼엑스포"/>
              </a:rPr>
              <a:t>픽셀</a:t>
            </a:r>
            <a:r>
              <a:rPr sz="2400" spc="-409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00AFEF"/>
                </a:solidFill>
                <a:latin typeface="휴먼엑스포"/>
                <a:cs typeface="휴먼엑스포"/>
              </a:rPr>
              <a:t>더</a:t>
            </a:r>
            <a:r>
              <a:rPr sz="2400" spc="-415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400" spc="-210" dirty="0">
                <a:solidFill>
                  <a:srgbClr val="00AFEF"/>
                </a:solidFill>
                <a:latin typeface="휴먼엑스포"/>
                <a:cs typeface="휴먼엑스포"/>
              </a:rPr>
              <a:t>늘어납니다</a:t>
            </a:r>
            <a:r>
              <a:rPr sz="2400" spc="-210" dirty="0">
                <a:solidFill>
                  <a:srgbClr val="00AFEF"/>
                </a:solidFill>
                <a:latin typeface="한컴산뜻돋움"/>
                <a:cs typeface="한컴산뜻돋움"/>
              </a:rPr>
              <a:t>. </a:t>
            </a:r>
            <a:r>
              <a:rPr sz="2400" spc="-35" dirty="0">
                <a:latin typeface="한컴산뜻돋움"/>
                <a:cs typeface="한컴산뜻돋움"/>
              </a:rPr>
              <a:t>BLOCKQUOTE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{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letter-</a:t>
            </a:r>
            <a:r>
              <a:rPr sz="2400" dirty="0">
                <a:latin typeface="한컴산뜻돋움"/>
                <a:cs typeface="한컴산뜻돋움"/>
              </a:rPr>
              <a:t>spacing: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0cm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}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//</a:t>
            </a:r>
            <a:r>
              <a:rPr sz="2400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00AFEF"/>
                </a:solidFill>
                <a:latin typeface="휴먼엑스포"/>
                <a:cs typeface="휴먼엑스포"/>
              </a:rPr>
              <a:t>원래</a:t>
            </a:r>
            <a:r>
              <a:rPr sz="2400" spc="-434" dirty="0">
                <a:solidFill>
                  <a:srgbClr val="00AFEF"/>
                </a:solidFill>
                <a:latin typeface="휴먼엑스포"/>
                <a:cs typeface="휴먼엑스포"/>
              </a:rPr>
              <a:t> </a:t>
            </a:r>
            <a:r>
              <a:rPr sz="2400" spc="-285" dirty="0">
                <a:solidFill>
                  <a:srgbClr val="00AFEF"/>
                </a:solidFill>
                <a:latin typeface="휴먼엑스포"/>
                <a:cs typeface="휴먼엑스포"/>
              </a:rPr>
              <a:t>간격대로</a:t>
            </a:r>
            <a:endParaRPr sz="2400">
              <a:latin typeface="휴먼엑스포"/>
              <a:cs typeface="휴먼엑스포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A7E6D-4DD9-FF88-0542-7D0E2F0D7D57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EFEA2F-11B8-571D-B39F-5EF82E57ECB1}"/>
              </a:ext>
            </a:extLst>
          </p:cNvPr>
          <p:cNvSpPr txBox="1"/>
          <p:nvPr/>
        </p:nvSpPr>
        <p:spPr>
          <a:xfrm>
            <a:off x="344430" y="840044"/>
            <a:ext cx="3151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letter-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spacing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5686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98996" y="1270555"/>
            <a:ext cx="7073900" cy="56746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단어와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단어</a:t>
            </a:r>
            <a:r>
              <a:rPr sz="3200" b="1" spc="-180" dirty="0">
                <a:latin typeface="나눔고딕 ExtraBold"/>
                <a:cs typeface="나눔고딕 ExtraBold"/>
              </a:rPr>
              <a:t> 사이의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215" dirty="0">
                <a:latin typeface="나눔고딕 ExtraBold"/>
                <a:cs typeface="나눔고딕 ExtraBold"/>
              </a:rPr>
              <a:t>간격</a:t>
            </a:r>
            <a:r>
              <a:rPr sz="2400" spc="-215" dirty="0">
                <a:latin typeface="휴먼엑스포"/>
                <a:cs typeface="휴먼엑스포"/>
              </a:rPr>
              <a:t>을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140" dirty="0">
                <a:latin typeface="휴먼엑스포"/>
                <a:cs typeface="휴먼엑스포"/>
              </a:rPr>
              <a:t>조절한다</a:t>
            </a:r>
            <a:r>
              <a:rPr sz="2400" spc="-1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440851"/>
            <a:ext cx="232917" cy="232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6619" y="1920826"/>
            <a:ext cx="4091304" cy="1906905"/>
            <a:chOff x="896619" y="1920826"/>
            <a:chExt cx="4091304" cy="19069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75" y="2440178"/>
              <a:ext cx="3913847" cy="13872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017" y="2943885"/>
              <a:ext cx="3248627" cy="235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8828" y="1927176"/>
              <a:ext cx="3345815" cy="1030605"/>
            </a:xfrm>
            <a:custGeom>
              <a:avLst/>
              <a:gdLst/>
              <a:ahLst/>
              <a:cxnLst/>
              <a:rect l="l" t="t" r="r" b="b"/>
              <a:pathLst>
                <a:path w="3345815" h="1030605">
                  <a:moveTo>
                    <a:pt x="3255797" y="0"/>
                  </a:moveTo>
                  <a:lnTo>
                    <a:pt x="90030" y="0"/>
                  </a:lnTo>
                  <a:lnTo>
                    <a:pt x="54987" y="7075"/>
                  </a:lnTo>
                  <a:lnTo>
                    <a:pt x="26369" y="26369"/>
                  </a:lnTo>
                  <a:lnTo>
                    <a:pt x="7075" y="54987"/>
                  </a:lnTo>
                  <a:lnTo>
                    <a:pt x="0" y="90030"/>
                  </a:lnTo>
                  <a:lnTo>
                    <a:pt x="0" y="940257"/>
                  </a:lnTo>
                  <a:lnTo>
                    <a:pt x="7075" y="975300"/>
                  </a:lnTo>
                  <a:lnTo>
                    <a:pt x="26369" y="1003917"/>
                  </a:lnTo>
                  <a:lnTo>
                    <a:pt x="54987" y="1023212"/>
                  </a:lnTo>
                  <a:lnTo>
                    <a:pt x="90030" y="1030287"/>
                  </a:lnTo>
                  <a:lnTo>
                    <a:pt x="3255797" y="1030287"/>
                  </a:lnTo>
                  <a:lnTo>
                    <a:pt x="3290838" y="1023212"/>
                  </a:lnTo>
                  <a:lnTo>
                    <a:pt x="3319451" y="1003917"/>
                  </a:lnTo>
                  <a:lnTo>
                    <a:pt x="3338741" y="975300"/>
                  </a:lnTo>
                  <a:lnTo>
                    <a:pt x="3345815" y="940257"/>
                  </a:lnTo>
                  <a:lnTo>
                    <a:pt x="3345815" y="90030"/>
                  </a:lnTo>
                  <a:lnTo>
                    <a:pt x="3338741" y="54987"/>
                  </a:lnTo>
                  <a:lnTo>
                    <a:pt x="3319451" y="26369"/>
                  </a:lnTo>
                  <a:lnTo>
                    <a:pt x="3290838" y="7075"/>
                  </a:lnTo>
                  <a:lnTo>
                    <a:pt x="3255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8828" y="1927176"/>
              <a:ext cx="3345815" cy="1030605"/>
            </a:xfrm>
            <a:custGeom>
              <a:avLst/>
              <a:gdLst/>
              <a:ahLst/>
              <a:cxnLst/>
              <a:rect l="l" t="t" r="r" b="b"/>
              <a:pathLst>
                <a:path w="3345815" h="1030605">
                  <a:moveTo>
                    <a:pt x="0" y="90030"/>
                  </a:moveTo>
                  <a:lnTo>
                    <a:pt x="7075" y="54987"/>
                  </a:lnTo>
                  <a:lnTo>
                    <a:pt x="26369" y="26369"/>
                  </a:lnTo>
                  <a:lnTo>
                    <a:pt x="54987" y="7075"/>
                  </a:lnTo>
                  <a:lnTo>
                    <a:pt x="90030" y="0"/>
                  </a:lnTo>
                  <a:lnTo>
                    <a:pt x="3255797" y="0"/>
                  </a:lnTo>
                  <a:lnTo>
                    <a:pt x="3290838" y="7075"/>
                  </a:lnTo>
                  <a:lnTo>
                    <a:pt x="3319451" y="26369"/>
                  </a:lnTo>
                  <a:lnTo>
                    <a:pt x="3338741" y="54987"/>
                  </a:lnTo>
                  <a:lnTo>
                    <a:pt x="3345815" y="90030"/>
                  </a:lnTo>
                  <a:lnTo>
                    <a:pt x="3345815" y="940257"/>
                  </a:lnTo>
                  <a:lnTo>
                    <a:pt x="3338741" y="975300"/>
                  </a:lnTo>
                  <a:lnTo>
                    <a:pt x="3319451" y="1003917"/>
                  </a:lnTo>
                  <a:lnTo>
                    <a:pt x="3290838" y="1023212"/>
                  </a:lnTo>
                  <a:lnTo>
                    <a:pt x="3255797" y="1030287"/>
                  </a:lnTo>
                  <a:lnTo>
                    <a:pt x="90030" y="1030287"/>
                  </a:lnTo>
                  <a:lnTo>
                    <a:pt x="54987" y="1023212"/>
                  </a:lnTo>
                  <a:lnTo>
                    <a:pt x="26369" y="1003917"/>
                  </a:lnTo>
                  <a:lnTo>
                    <a:pt x="7075" y="975300"/>
                  </a:lnTo>
                  <a:lnTo>
                    <a:pt x="0" y="940257"/>
                  </a:lnTo>
                  <a:lnTo>
                    <a:pt x="0" y="90030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329" y="1999560"/>
              <a:ext cx="3196590" cy="900430"/>
            </a:xfrm>
            <a:custGeom>
              <a:avLst/>
              <a:gdLst/>
              <a:ahLst/>
              <a:cxnLst/>
              <a:rect l="l" t="t" r="r" b="b"/>
              <a:pathLst>
                <a:path w="3196590" h="900430">
                  <a:moveTo>
                    <a:pt x="3101924" y="0"/>
                  </a:moveTo>
                  <a:lnTo>
                    <a:pt x="94361" y="0"/>
                  </a:lnTo>
                  <a:lnTo>
                    <a:pt x="57628" y="7416"/>
                  </a:lnTo>
                  <a:lnTo>
                    <a:pt x="27635" y="27639"/>
                  </a:lnTo>
                  <a:lnTo>
                    <a:pt x="7414" y="57633"/>
                  </a:lnTo>
                  <a:lnTo>
                    <a:pt x="0" y="94361"/>
                  </a:lnTo>
                  <a:lnTo>
                    <a:pt x="0" y="805675"/>
                  </a:lnTo>
                  <a:lnTo>
                    <a:pt x="7414" y="842407"/>
                  </a:lnTo>
                  <a:lnTo>
                    <a:pt x="27635" y="872401"/>
                  </a:lnTo>
                  <a:lnTo>
                    <a:pt x="57628" y="892621"/>
                  </a:lnTo>
                  <a:lnTo>
                    <a:pt x="94361" y="900036"/>
                  </a:lnTo>
                  <a:lnTo>
                    <a:pt x="3101924" y="900036"/>
                  </a:lnTo>
                  <a:lnTo>
                    <a:pt x="3138656" y="892621"/>
                  </a:lnTo>
                  <a:lnTo>
                    <a:pt x="3168650" y="872401"/>
                  </a:lnTo>
                  <a:lnTo>
                    <a:pt x="3188870" y="842407"/>
                  </a:lnTo>
                  <a:lnTo>
                    <a:pt x="3196285" y="805675"/>
                  </a:lnTo>
                  <a:lnTo>
                    <a:pt x="3196285" y="94361"/>
                  </a:lnTo>
                  <a:lnTo>
                    <a:pt x="3188870" y="57633"/>
                  </a:lnTo>
                  <a:lnTo>
                    <a:pt x="3168650" y="27639"/>
                  </a:lnTo>
                  <a:lnTo>
                    <a:pt x="3138656" y="7416"/>
                  </a:lnTo>
                  <a:lnTo>
                    <a:pt x="3101924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19" y="2019312"/>
              <a:ext cx="2047239" cy="749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780" y="2019312"/>
              <a:ext cx="820407" cy="749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119" y="2019312"/>
              <a:ext cx="1729739" cy="7492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8996" y="2159039"/>
            <a:ext cx="270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3200" b="1" spc="-18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0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길이값</a:t>
            </a:r>
            <a:endParaRPr sz="3200">
              <a:latin typeface="나눔고딕 ExtraBold"/>
              <a:cs typeface="나눔고딕 Extra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7507" y="1667395"/>
            <a:ext cx="10189845" cy="5191125"/>
            <a:chOff x="477507" y="1667395"/>
            <a:chExt cx="10189845" cy="519112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3702" y="1667395"/>
              <a:ext cx="1831144" cy="2640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507" y="1727558"/>
              <a:ext cx="2206663" cy="2040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7283" y="2275701"/>
              <a:ext cx="232917" cy="2329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217" y="3323132"/>
              <a:ext cx="9303892" cy="35348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4979" y="3248659"/>
              <a:ext cx="713740" cy="5029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217" y="3346006"/>
              <a:ext cx="637888" cy="27793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758937" y="2169372"/>
            <a:ext cx="6449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길이값을</a:t>
            </a:r>
            <a:r>
              <a:rPr sz="2400" spc="-45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사용하게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되면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95" dirty="0">
                <a:latin typeface="휴먼엑스포"/>
                <a:cs typeface="휴먼엑스포"/>
              </a:rPr>
              <a:t>기본값</a:t>
            </a:r>
            <a:r>
              <a:rPr sz="2400" spc="-95" dirty="0">
                <a:latin typeface="한컴산뜻돋움"/>
                <a:cs typeface="한컴산뜻돋움"/>
              </a:rPr>
              <a:t>(normal)</a:t>
            </a:r>
            <a:r>
              <a:rPr sz="2400" spc="-95" dirty="0">
                <a:latin typeface="휴먼엑스포"/>
                <a:cs typeface="휴먼엑스포"/>
              </a:rPr>
              <a:t>에</a:t>
            </a:r>
            <a:r>
              <a:rPr sz="2400" spc="-385" dirty="0">
                <a:latin typeface="휴먼엑스포"/>
                <a:cs typeface="휴먼엑스포"/>
              </a:rPr>
              <a:t> </a:t>
            </a:r>
            <a:r>
              <a:rPr sz="2400" spc="-285" dirty="0">
                <a:latin typeface="휴먼엑스포"/>
                <a:cs typeface="휴먼엑스포"/>
              </a:rPr>
              <a:t>길이값을 </a:t>
            </a:r>
            <a:r>
              <a:rPr sz="2400" spc="-265" dirty="0">
                <a:latin typeface="휴먼엑스포"/>
                <a:cs typeface="휴먼엑스포"/>
              </a:rPr>
              <a:t>더해서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간격을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20" dirty="0">
                <a:latin typeface="휴먼엑스포"/>
                <a:cs typeface="휴먼엑스포"/>
              </a:rPr>
              <a:t>결정한다</a:t>
            </a:r>
            <a:r>
              <a:rPr sz="2400" spc="-22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음수값을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사용할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수도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60900" y="3314265"/>
            <a:ext cx="3883025" cy="82041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345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한컴산뜻돋움"/>
                <a:cs typeface="한컴산뜻돋움"/>
              </a:rPr>
              <a:t>H1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{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5" dirty="0">
                <a:latin typeface="한컴산뜻돋움"/>
                <a:cs typeface="한컴산뜻돋움"/>
              </a:rPr>
              <a:t>word-</a:t>
            </a:r>
            <a:r>
              <a:rPr sz="2400" dirty="0">
                <a:latin typeface="한컴산뜻돋움"/>
                <a:cs typeface="한컴산뜻돋움"/>
              </a:rPr>
              <a:t>spacing: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0.5cm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65071" y="4306582"/>
            <a:ext cx="6251575" cy="2527935"/>
            <a:chOff x="1765071" y="4306582"/>
            <a:chExt cx="6251575" cy="252793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519" y="6561965"/>
              <a:ext cx="6042554" cy="2722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4121" y="4325634"/>
              <a:ext cx="6214368" cy="22399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74596" y="4316107"/>
              <a:ext cx="6232525" cy="2255520"/>
            </a:xfrm>
            <a:custGeom>
              <a:avLst/>
              <a:gdLst/>
              <a:ahLst/>
              <a:cxnLst/>
              <a:rect l="l" t="t" r="r" b="b"/>
              <a:pathLst>
                <a:path w="6232525" h="2255520">
                  <a:moveTo>
                    <a:pt x="0" y="0"/>
                  </a:moveTo>
                  <a:lnTo>
                    <a:pt x="6232423" y="0"/>
                  </a:lnTo>
                  <a:lnTo>
                    <a:pt x="6232423" y="2255380"/>
                  </a:lnTo>
                  <a:lnTo>
                    <a:pt x="0" y="225538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DA9A77-3AFA-67C8-C88B-397653BB6C41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334CE9-AED8-75AC-0279-1771CA7DBE56}"/>
              </a:ext>
            </a:extLst>
          </p:cNvPr>
          <p:cNvSpPr txBox="1"/>
          <p:nvPr/>
        </p:nvSpPr>
        <p:spPr>
          <a:xfrm>
            <a:off x="315497" y="846446"/>
            <a:ext cx="2530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word-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spacing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5111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3796" y="1221068"/>
            <a:ext cx="7762240" cy="56746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655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줄과 </a:t>
            </a:r>
            <a:r>
              <a:rPr sz="3200" b="1" spc="-190" dirty="0">
                <a:latin typeface="나눔고딕 ExtraBold"/>
                <a:cs typeface="나눔고딕 ExtraBold"/>
              </a:rPr>
              <a:t>줄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사이의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spc="-125" dirty="0">
                <a:latin typeface="나눔고딕 ExtraBold"/>
                <a:cs typeface="나눔고딕 ExtraBold"/>
              </a:rPr>
              <a:t>간격</a:t>
            </a:r>
            <a:r>
              <a:rPr sz="3200" b="1" spc="-125" dirty="0">
                <a:latin typeface="한컴산뜻돋움"/>
                <a:cs typeface="한컴산뜻돋움"/>
              </a:rPr>
              <a:t>,</a:t>
            </a:r>
            <a:r>
              <a:rPr sz="3200" b="1" spc="-31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즉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간격을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145" dirty="0">
                <a:latin typeface="휴먼엑스포"/>
                <a:cs typeface="휴먼엑스포"/>
              </a:rPr>
              <a:t>지정한다</a:t>
            </a:r>
            <a:r>
              <a:rPr sz="2400" spc="-14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440851"/>
            <a:ext cx="232917" cy="232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57580" y="1918878"/>
            <a:ext cx="6262370" cy="1906905"/>
            <a:chOff x="957580" y="1918878"/>
            <a:chExt cx="6262370" cy="19069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871" y="2438234"/>
              <a:ext cx="5969938" cy="13872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218" y="2941934"/>
              <a:ext cx="4955240" cy="2350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7976" y="1925228"/>
              <a:ext cx="5012690" cy="1030605"/>
            </a:xfrm>
            <a:custGeom>
              <a:avLst/>
              <a:gdLst/>
              <a:ahLst/>
              <a:cxnLst/>
              <a:rect l="l" t="t" r="r" b="b"/>
              <a:pathLst>
                <a:path w="5012690" h="1030605">
                  <a:moveTo>
                    <a:pt x="4922329" y="0"/>
                  </a:moveTo>
                  <a:lnTo>
                    <a:pt x="90030" y="0"/>
                  </a:lnTo>
                  <a:lnTo>
                    <a:pt x="54987" y="7075"/>
                  </a:lnTo>
                  <a:lnTo>
                    <a:pt x="26369" y="26369"/>
                  </a:lnTo>
                  <a:lnTo>
                    <a:pt x="7075" y="54987"/>
                  </a:lnTo>
                  <a:lnTo>
                    <a:pt x="0" y="90030"/>
                  </a:lnTo>
                  <a:lnTo>
                    <a:pt x="0" y="940257"/>
                  </a:lnTo>
                  <a:lnTo>
                    <a:pt x="7075" y="975300"/>
                  </a:lnTo>
                  <a:lnTo>
                    <a:pt x="26369" y="1003917"/>
                  </a:lnTo>
                  <a:lnTo>
                    <a:pt x="54987" y="1023212"/>
                  </a:lnTo>
                  <a:lnTo>
                    <a:pt x="90030" y="1030287"/>
                  </a:lnTo>
                  <a:lnTo>
                    <a:pt x="4922329" y="1030287"/>
                  </a:lnTo>
                  <a:lnTo>
                    <a:pt x="4957370" y="1023212"/>
                  </a:lnTo>
                  <a:lnTo>
                    <a:pt x="4985983" y="1003917"/>
                  </a:lnTo>
                  <a:lnTo>
                    <a:pt x="5005273" y="975300"/>
                  </a:lnTo>
                  <a:lnTo>
                    <a:pt x="5012347" y="940257"/>
                  </a:lnTo>
                  <a:lnTo>
                    <a:pt x="5012347" y="90030"/>
                  </a:lnTo>
                  <a:lnTo>
                    <a:pt x="5005273" y="54987"/>
                  </a:lnTo>
                  <a:lnTo>
                    <a:pt x="4985983" y="26369"/>
                  </a:lnTo>
                  <a:lnTo>
                    <a:pt x="4957370" y="7075"/>
                  </a:lnTo>
                  <a:lnTo>
                    <a:pt x="4922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7976" y="1925228"/>
              <a:ext cx="5012690" cy="1030605"/>
            </a:xfrm>
            <a:custGeom>
              <a:avLst/>
              <a:gdLst/>
              <a:ahLst/>
              <a:cxnLst/>
              <a:rect l="l" t="t" r="r" b="b"/>
              <a:pathLst>
                <a:path w="5012690" h="1030605">
                  <a:moveTo>
                    <a:pt x="0" y="90030"/>
                  </a:moveTo>
                  <a:lnTo>
                    <a:pt x="7075" y="54987"/>
                  </a:lnTo>
                  <a:lnTo>
                    <a:pt x="26369" y="26369"/>
                  </a:lnTo>
                  <a:lnTo>
                    <a:pt x="54987" y="7075"/>
                  </a:lnTo>
                  <a:lnTo>
                    <a:pt x="90030" y="0"/>
                  </a:lnTo>
                  <a:lnTo>
                    <a:pt x="4922329" y="0"/>
                  </a:lnTo>
                  <a:lnTo>
                    <a:pt x="4957370" y="7075"/>
                  </a:lnTo>
                  <a:lnTo>
                    <a:pt x="4985983" y="26369"/>
                  </a:lnTo>
                  <a:lnTo>
                    <a:pt x="5005273" y="54987"/>
                  </a:lnTo>
                  <a:lnTo>
                    <a:pt x="5012347" y="90030"/>
                  </a:lnTo>
                  <a:lnTo>
                    <a:pt x="5012347" y="940257"/>
                  </a:lnTo>
                  <a:lnTo>
                    <a:pt x="5005273" y="975300"/>
                  </a:lnTo>
                  <a:lnTo>
                    <a:pt x="4985983" y="1003917"/>
                  </a:lnTo>
                  <a:lnTo>
                    <a:pt x="4957370" y="1023212"/>
                  </a:lnTo>
                  <a:lnTo>
                    <a:pt x="4922329" y="1030287"/>
                  </a:lnTo>
                  <a:lnTo>
                    <a:pt x="90030" y="1030287"/>
                  </a:lnTo>
                  <a:lnTo>
                    <a:pt x="54987" y="1023212"/>
                  </a:lnTo>
                  <a:lnTo>
                    <a:pt x="26369" y="1003917"/>
                  </a:lnTo>
                  <a:lnTo>
                    <a:pt x="7075" y="975300"/>
                  </a:lnTo>
                  <a:lnTo>
                    <a:pt x="0" y="940257"/>
                  </a:lnTo>
                  <a:lnTo>
                    <a:pt x="0" y="90030"/>
                  </a:lnTo>
                  <a:close/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9413" y="1997612"/>
              <a:ext cx="4829175" cy="900430"/>
            </a:xfrm>
            <a:custGeom>
              <a:avLst/>
              <a:gdLst/>
              <a:ahLst/>
              <a:cxnLst/>
              <a:rect l="l" t="t" r="r" b="b"/>
              <a:pathLst>
                <a:path w="4829175" h="900430">
                  <a:moveTo>
                    <a:pt x="4734420" y="0"/>
                  </a:moveTo>
                  <a:lnTo>
                    <a:pt x="94361" y="0"/>
                  </a:lnTo>
                  <a:lnTo>
                    <a:pt x="57628" y="7416"/>
                  </a:lnTo>
                  <a:lnTo>
                    <a:pt x="27635" y="27639"/>
                  </a:lnTo>
                  <a:lnTo>
                    <a:pt x="7414" y="57633"/>
                  </a:lnTo>
                  <a:lnTo>
                    <a:pt x="0" y="94361"/>
                  </a:lnTo>
                  <a:lnTo>
                    <a:pt x="0" y="805675"/>
                  </a:lnTo>
                  <a:lnTo>
                    <a:pt x="7414" y="842407"/>
                  </a:lnTo>
                  <a:lnTo>
                    <a:pt x="27635" y="872401"/>
                  </a:lnTo>
                  <a:lnTo>
                    <a:pt x="57628" y="892621"/>
                  </a:lnTo>
                  <a:lnTo>
                    <a:pt x="94361" y="900036"/>
                  </a:lnTo>
                  <a:lnTo>
                    <a:pt x="4734420" y="900036"/>
                  </a:lnTo>
                  <a:lnTo>
                    <a:pt x="4771147" y="892621"/>
                  </a:lnTo>
                  <a:lnTo>
                    <a:pt x="4801141" y="872401"/>
                  </a:lnTo>
                  <a:lnTo>
                    <a:pt x="4821365" y="842407"/>
                  </a:lnTo>
                  <a:lnTo>
                    <a:pt x="4828781" y="805675"/>
                  </a:lnTo>
                  <a:lnTo>
                    <a:pt x="4828781" y="94361"/>
                  </a:lnTo>
                  <a:lnTo>
                    <a:pt x="4821365" y="57633"/>
                  </a:lnTo>
                  <a:lnTo>
                    <a:pt x="4801141" y="27639"/>
                  </a:lnTo>
                  <a:lnTo>
                    <a:pt x="4771147" y="7416"/>
                  </a:lnTo>
                  <a:lnTo>
                    <a:pt x="473442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580" y="2052332"/>
              <a:ext cx="1737359" cy="6375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6300" y="2052332"/>
              <a:ext cx="701039" cy="6375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4900" y="2052332"/>
              <a:ext cx="1158239" cy="6375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5780" y="2052332"/>
              <a:ext cx="701039" cy="6375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4380" y="2052332"/>
              <a:ext cx="1158239" cy="6375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2719" y="2052332"/>
              <a:ext cx="853439" cy="6375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6259" y="2052332"/>
              <a:ext cx="701039" cy="63752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4859" y="2052332"/>
              <a:ext cx="1463039" cy="63752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14055" y="2169791"/>
            <a:ext cx="45783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27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7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7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7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숫자</a:t>
            </a:r>
            <a:r>
              <a:rPr sz="2700" b="1" spc="-1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7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7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7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길이</a:t>
            </a:r>
            <a:r>
              <a:rPr sz="27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7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값</a:t>
            </a:r>
            <a:r>
              <a:rPr sz="27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7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7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700" b="1" spc="-7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백분율</a:t>
            </a:r>
            <a:endParaRPr sz="2700">
              <a:latin typeface="나눔고딕 ExtraBold"/>
              <a:cs typeface="나눔고딕 ExtraBol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070" y="1665452"/>
            <a:ext cx="6158865" cy="264795"/>
            <a:chOff x="340070" y="1665452"/>
            <a:chExt cx="6158865" cy="26479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5250" y="1665452"/>
              <a:ext cx="2793102" cy="2640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070" y="1725612"/>
              <a:ext cx="3365896" cy="20405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491738" y="1879146"/>
            <a:ext cx="5253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65" dirty="0">
                <a:latin typeface="휴먼엑스포"/>
                <a:cs typeface="휴먼엑스포"/>
              </a:rPr>
              <a:t>숫자값이</a:t>
            </a:r>
            <a:r>
              <a:rPr sz="2400" spc="-47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지정되면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현재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요소의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글꼴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크기에 </a:t>
            </a:r>
            <a:r>
              <a:rPr sz="2400" spc="-265" dirty="0">
                <a:latin typeface="휴먼엑스포"/>
                <a:cs typeface="휴먼엑스포"/>
              </a:rPr>
              <a:t>숫자를</a:t>
            </a:r>
            <a:r>
              <a:rPr sz="2400" spc="-45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곱하여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간격을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구한다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줄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간격에서는</a:t>
            </a:r>
            <a:r>
              <a:rPr sz="2400" spc="-44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음수값을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사용할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없다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3217" y="1985476"/>
            <a:ext cx="9304020" cy="4872990"/>
            <a:chOff x="1363217" y="1985476"/>
            <a:chExt cx="9304020" cy="4872990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0085" y="1985476"/>
              <a:ext cx="232917" cy="2329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217" y="3323132"/>
              <a:ext cx="9303892" cy="35348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4979" y="3248659"/>
              <a:ext cx="713740" cy="5029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217" y="3346006"/>
              <a:ext cx="637888" cy="27793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760900" y="3314265"/>
            <a:ext cx="3217545" cy="11861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345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한컴산뜻돋움"/>
                <a:cs typeface="한컴산뜻돋움"/>
              </a:rPr>
              <a:t>P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{line-</a:t>
            </a:r>
            <a:r>
              <a:rPr sz="2400" dirty="0">
                <a:latin typeface="한컴산뜻돋움"/>
                <a:cs typeface="한컴산뜻돋움"/>
              </a:rPr>
              <a:t>height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: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1.2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P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{line-</a:t>
            </a:r>
            <a:r>
              <a:rPr sz="2400" dirty="0">
                <a:latin typeface="한컴산뜻돋움"/>
                <a:cs typeface="한컴산뜻돋움"/>
              </a:rPr>
              <a:t>height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: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120%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6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63158" y="3847591"/>
            <a:ext cx="6125845" cy="2912745"/>
            <a:chOff x="5763158" y="3847591"/>
            <a:chExt cx="6125845" cy="291274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2559" y="6487579"/>
              <a:ext cx="5790525" cy="272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2208" y="3866641"/>
              <a:ext cx="6089433" cy="262487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772683" y="3857116"/>
              <a:ext cx="6106795" cy="2640330"/>
            </a:xfrm>
            <a:custGeom>
              <a:avLst/>
              <a:gdLst/>
              <a:ahLst/>
              <a:cxnLst/>
              <a:rect l="l" t="t" r="r" b="b"/>
              <a:pathLst>
                <a:path w="6106795" h="2640329">
                  <a:moveTo>
                    <a:pt x="0" y="0"/>
                  </a:moveTo>
                  <a:lnTo>
                    <a:pt x="6106401" y="0"/>
                  </a:lnTo>
                  <a:lnTo>
                    <a:pt x="6106401" y="2639987"/>
                  </a:lnTo>
                  <a:lnTo>
                    <a:pt x="0" y="26399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DA5D86-8BD1-6C2C-BDD8-3D7B859AAFE9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B3AC2-EC22-FE85-D68C-B469ACB2B93C}"/>
              </a:ext>
            </a:extLst>
          </p:cNvPr>
          <p:cNvSpPr txBox="1"/>
          <p:nvPr/>
        </p:nvSpPr>
        <p:spPr>
          <a:xfrm>
            <a:off x="388117" y="898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line-height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8609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709265" y="1729526"/>
            <a:ext cx="10173335" cy="143468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31800" marR="5080" algn="just">
              <a:lnSpc>
                <a:spcPct val="101000"/>
              </a:lnSpc>
              <a:spcBef>
                <a:spcPts val="615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속성은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텍스트를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3200" b="1" spc="-200" dirty="0">
                <a:latin typeface="나눔고딕 ExtraBold"/>
                <a:cs typeface="나눔고딕 ExtraBold"/>
              </a:rPr>
              <a:t>대문자</a:t>
            </a:r>
            <a:r>
              <a:rPr sz="2400" spc="-200" dirty="0">
                <a:latin typeface="휴먼엑스포"/>
                <a:cs typeface="휴먼엑스포"/>
              </a:rPr>
              <a:t>로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15" dirty="0">
                <a:latin typeface="휴먼엑스포"/>
                <a:cs typeface="휴먼엑스포"/>
              </a:rPr>
              <a:t>표시할지</a:t>
            </a:r>
            <a:r>
              <a:rPr sz="2400" spc="-215" dirty="0">
                <a:latin typeface="한컴산뜻돋움"/>
                <a:cs typeface="한컴산뜻돋움"/>
              </a:rPr>
              <a:t>,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3200" b="1" spc="-200" dirty="0">
                <a:latin typeface="나눔고딕 ExtraBold"/>
                <a:cs typeface="나눔고딕 ExtraBold"/>
              </a:rPr>
              <a:t>소문자</a:t>
            </a:r>
            <a:r>
              <a:rPr sz="2400" spc="-200" dirty="0">
                <a:latin typeface="휴먼엑스포"/>
                <a:cs typeface="휴먼엑스포"/>
              </a:rPr>
              <a:t>로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표시할지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결정하는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00" dirty="0">
                <a:latin typeface="휴먼엑스포"/>
                <a:cs typeface="휴먼엑스포"/>
              </a:rPr>
              <a:t>것이다</a:t>
            </a:r>
            <a:r>
              <a:rPr sz="2400" spc="-200" dirty="0">
                <a:latin typeface="한컴산뜻돋움"/>
                <a:cs typeface="한컴산뜻돋움"/>
              </a:rPr>
              <a:t>.</a:t>
            </a:r>
            <a:r>
              <a:rPr sz="2400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한글일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경우에는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의미가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없지만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3200" b="1" u="heavy" spc="-18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영문에서는</a:t>
            </a:r>
            <a:r>
              <a:rPr sz="3200" b="1" u="heavy" spc="-23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3200" b="1" u="heavy" spc="-18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적절하게</a:t>
            </a:r>
            <a:r>
              <a:rPr sz="3200" b="1" u="heavy" spc="-21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3200" b="1" u="heavy" spc="-22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조절</a:t>
            </a:r>
            <a:r>
              <a:rPr sz="2400" spc="-225" dirty="0">
                <a:latin typeface="휴먼엑스포"/>
                <a:cs typeface="휴먼엑스포"/>
              </a:rPr>
              <a:t>해서</a:t>
            </a:r>
            <a:r>
              <a:rPr sz="2400" spc="-46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사용할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110" dirty="0">
                <a:latin typeface="휴먼엑스포"/>
                <a:cs typeface="휴먼엑스포"/>
              </a:rPr>
              <a:t> </a:t>
            </a:r>
            <a:r>
              <a:rPr sz="2400" spc="-180" dirty="0">
                <a:latin typeface="휴먼엑스포"/>
                <a:cs typeface="휴먼엑스포"/>
              </a:rPr>
              <a:t>있다</a:t>
            </a:r>
            <a:r>
              <a:rPr sz="2400" spc="-1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9265" y="1930708"/>
            <a:ext cx="9431655" cy="3010535"/>
            <a:chOff x="664066" y="1440851"/>
            <a:chExt cx="9431655" cy="30105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66" y="1440851"/>
              <a:ext cx="232917" cy="2329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888" y="4178777"/>
              <a:ext cx="8321565" cy="2722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27935" y="3001192"/>
              <a:ext cx="8661400" cy="1193800"/>
            </a:xfrm>
            <a:custGeom>
              <a:avLst/>
              <a:gdLst/>
              <a:ahLst/>
              <a:cxnLst/>
              <a:rect l="l" t="t" r="r" b="b"/>
              <a:pathLst>
                <a:path w="8661400" h="1193800">
                  <a:moveTo>
                    <a:pt x="8557018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8557018" y="1193317"/>
                  </a:lnTo>
                  <a:lnTo>
                    <a:pt x="8597602" y="1185122"/>
                  </a:lnTo>
                  <a:lnTo>
                    <a:pt x="8630745" y="1162775"/>
                  </a:lnTo>
                  <a:lnTo>
                    <a:pt x="8653091" y="1129629"/>
                  </a:lnTo>
                  <a:lnTo>
                    <a:pt x="8661285" y="1089037"/>
                  </a:lnTo>
                  <a:lnTo>
                    <a:pt x="8661285" y="104266"/>
                  </a:lnTo>
                  <a:lnTo>
                    <a:pt x="8653091" y="63682"/>
                  </a:lnTo>
                  <a:lnTo>
                    <a:pt x="8630745" y="30540"/>
                  </a:lnTo>
                  <a:lnTo>
                    <a:pt x="8597602" y="8194"/>
                  </a:lnTo>
                  <a:lnTo>
                    <a:pt x="8557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7935" y="3001192"/>
              <a:ext cx="8661400" cy="1193800"/>
            </a:xfrm>
            <a:custGeom>
              <a:avLst/>
              <a:gdLst/>
              <a:ahLst/>
              <a:cxnLst/>
              <a:rect l="l" t="t" r="r" b="b"/>
              <a:pathLst>
                <a:path w="866140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8557018" y="0"/>
                  </a:lnTo>
                  <a:lnTo>
                    <a:pt x="8597602" y="8194"/>
                  </a:lnTo>
                  <a:lnTo>
                    <a:pt x="8630745" y="30540"/>
                  </a:lnTo>
                  <a:lnTo>
                    <a:pt x="8653091" y="63682"/>
                  </a:lnTo>
                  <a:lnTo>
                    <a:pt x="8661285" y="104266"/>
                  </a:lnTo>
                  <a:lnTo>
                    <a:pt x="8661285" y="1089037"/>
                  </a:lnTo>
                  <a:lnTo>
                    <a:pt x="8653091" y="1129629"/>
                  </a:lnTo>
                  <a:lnTo>
                    <a:pt x="8630745" y="1162775"/>
                  </a:lnTo>
                  <a:lnTo>
                    <a:pt x="8597602" y="1185122"/>
                  </a:lnTo>
                  <a:lnTo>
                    <a:pt x="8557018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9331" y="3085016"/>
              <a:ext cx="8479155" cy="1042669"/>
            </a:xfrm>
            <a:custGeom>
              <a:avLst/>
              <a:gdLst/>
              <a:ahLst/>
              <a:cxnLst/>
              <a:rect l="l" t="t" r="r" b="b"/>
              <a:pathLst>
                <a:path w="8479155" h="1042670">
                  <a:moveTo>
                    <a:pt x="8369820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4"/>
                  </a:lnTo>
                  <a:lnTo>
                    <a:pt x="32011" y="1010461"/>
                  </a:lnTo>
                  <a:lnTo>
                    <a:pt x="66752" y="1033879"/>
                  </a:lnTo>
                  <a:lnTo>
                    <a:pt x="109296" y="1042466"/>
                  </a:lnTo>
                  <a:lnTo>
                    <a:pt x="8369820" y="1042466"/>
                  </a:lnTo>
                  <a:lnTo>
                    <a:pt x="8412363" y="1033879"/>
                  </a:lnTo>
                  <a:lnTo>
                    <a:pt x="8447104" y="1010461"/>
                  </a:lnTo>
                  <a:lnTo>
                    <a:pt x="8470527" y="975724"/>
                  </a:lnTo>
                  <a:lnTo>
                    <a:pt x="8479116" y="933183"/>
                  </a:lnTo>
                  <a:lnTo>
                    <a:pt x="8479116" y="109296"/>
                  </a:lnTo>
                  <a:lnTo>
                    <a:pt x="8470527" y="66752"/>
                  </a:lnTo>
                  <a:lnTo>
                    <a:pt x="8447104" y="32011"/>
                  </a:lnTo>
                  <a:lnTo>
                    <a:pt x="8412363" y="8588"/>
                  </a:lnTo>
                  <a:lnTo>
                    <a:pt x="836982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340" y="3136900"/>
              <a:ext cx="2479039" cy="7492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299" y="3136900"/>
              <a:ext cx="820420" cy="7492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2540" y="3136900"/>
              <a:ext cx="2651747" cy="749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219" y="3136900"/>
              <a:ext cx="820420" cy="7492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9" y="3136900"/>
              <a:ext cx="2570480" cy="7492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6399" y="3136900"/>
              <a:ext cx="820420" cy="7492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8179" y="3136900"/>
              <a:ext cx="1582419" cy="7492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052883" y="3767230"/>
            <a:ext cx="7564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한컴산뜻돋움"/>
                <a:cs typeface="한컴산뜻돋움"/>
              </a:rPr>
              <a:t>capitalize</a:t>
            </a:r>
            <a:r>
              <a:rPr sz="3200" b="1" spc="-21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uppercase</a:t>
            </a:r>
            <a:r>
              <a:rPr sz="32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4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40" dirty="0">
                <a:solidFill>
                  <a:srgbClr val="FFFFFF"/>
                </a:solidFill>
                <a:latin typeface="한컴산뜻돋움"/>
                <a:cs typeface="한컴산뜻돋움"/>
              </a:rPr>
              <a:t>lowercase</a:t>
            </a:r>
            <a:r>
              <a:rPr sz="3200" b="1" spc="-13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3200" b="1" spc="-14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none</a:t>
            </a:r>
            <a:endParaRPr sz="3200">
              <a:latin typeface="한컴산뜻돋움"/>
              <a:cs typeface="한컴산뜻돋움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8287" y="3190156"/>
            <a:ext cx="10342245" cy="306070"/>
            <a:chOff x="323088" y="2700299"/>
            <a:chExt cx="10342245" cy="30607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4387" y="2700299"/>
              <a:ext cx="4690588" cy="3058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088" y="2769975"/>
              <a:ext cx="5652503" cy="2363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35D5394-2ECC-30B5-7916-8E6D42C1B8D8}"/>
              </a:ext>
            </a:extLst>
          </p:cNvPr>
          <p:cNvSpPr txBox="1"/>
          <p:nvPr/>
        </p:nvSpPr>
        <p:spPr>
          <a:xfrm>
            <a:off x="368287" y="8759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text-transform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7DC7DC-C5B8-BF60-14A0-8BE2BD5D9FA2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3796980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5291" y="992706"/>
            <a:ext cx="2451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transform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127" y="1504966"/>
            <a:ext cx="5118100" cy="1493520"/>
            <a:chOff x="714127" y="1504966"/>
            <a:chExt cx="5118100" cy="1493520"/>
          </a:xfrm>
        </p:grpSpPr>
        <p:sp>
          <p:nvSpPr>
            <p:cNvPr id="5" name="object 5"/>
            <p:cNvSpPr/>
            <p:nvPr/>
          </p:nvSpPr>
          <p:spPr>
            <a:xfrm>
              <a:off x="720477" y="1511316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5003901" y="0"/>
                  </a:moveTo>
                  <a:lnTo>
                    <a:pt x="101066" y="0"/>
                  </a:lnTo>
                  <a:lnTo>
                    <a:pt x="61727" y="7942"/>
                  </a:lnTo>
                  <a:lnTo>
                    <a:pt x="29602" y="29602"/>
                  </a:lnTo>
                  <a:lnTo>
                    <a:pt x="7942" y="61727"/>
                  </a:lnTo>
                  <a:lnTo>
                    <a:pt x="0" y="101066"/>
                  </a:lnTo>
                  <a:lnTo>
                    <a:pt x="0" y="1379143"/>
                  </a:lnTo>
                  <a:lnTo>
                    <a:pt x="7942" y="1418490"/>
                  </a:lnTo>
                  <a:lnTo>
                    <a:pt x="29602" y="1450619"/>
                  </a:lnTo>
                  <a:lnTo>
                    <a:pt x="61727" y="1472280"/>
                  </a:lnTo>
                  <a:lnTo>
                    <a:pt x="101066" y="1480223"/>
                  </a:lnTo>
                  <a:lnTo>
                    <a:pt x="5003901" y="1480223"/>
                  </a:lnTo>
                  <a:lnTo>
                    <a:pt x="5043240" y="1472280"/>
                  </a:lnTo>
                  <a:lnTo>
                    <a:pt x="5075366" y="1450619"/>
                  </a:lnTo>
                  <a:lnTo>
                    <a:pt x="5097025" y="1418490"/>
                  </a:lnTo>
                  <a:lnTo>
                    <a:pt x="5104968" y="1379143"/>
                  </a:lnTo>
                  <a:lnTo>
                    <a:pt x="5104968" y="101066"/>
                  </a:lnTo>
                  <a:lnTo>
                    <a:pt x="5097025" y="61727"/>
                  </a:lnTo>
                  <a:lnTo>
                    <a:pt x="5075366" y="29602"/>
                  </a:lnTo>
                  <a:lnTo>
                    <a:pt x="5043240" y="7942"/>
                  </a:lnTo>
                  <a:lnTo>
                    <a:pt x="500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477" y="1511316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0" y="101066"/>
                  </a:moveTo>
                  <a:lnTo>
                    <a:pt x="7942" y="61727"/>
                  </a:lnTo>
                  <a:lnTo>
                    <a:pt x="29602" y="29602"/>
                  </a:lnTo>
                  <a:lnTo>
                    <a:pt x="61727" y="7942"/>
                  </a:lnTo>
                  <a:lnTo>
                    <a:pt x="101066" y="0"/>
                  </a:lnTo>
                  <a:lnTo>
                    <a:pt x="5003901" y="0"/>
                  </a:lnTo>
                  <a:lnTo>
                    <a:pt x="5043240" y="7942"/>
                  </a:lnTo>
                  <a:lnTo>
                    <a:pt x="5075366" y="29602"/>
                  </a:lnTo>
                  <a:lnTo>
                    <a:pt x="5097025" y="61727"/>
                  </a:lnTo>
                  <a:lnTo>
                    <a:pt x="5104968" y="101066"/>
                  </a:lnTo>
                  <a:lnTo>
                    <a:pt x="5104968" y="1379143"/>
                  </a:lnTo>
                  <a:lnTo>
                    <a:pt x="5097025" y="1418490"/>
                  </a:lnTo>
                  <a:lnTo>
                    <a:pt x="5075366" y="1450619"/>
                  </a:lnTo>
                  <a:lnTo>
                    <a:pt x="5043240" y="1472280"/>
                  </a:lnTo>
                  <a:lnTo>
                    <a:pt x="5003901" y="1480223"/>
                  </a:lnTo>
                  <a:lnTo>
                    <a:pt x="101066" y="1480223"/>
                  </a:lnTo>
                  <a:lnTo>
                    <a:pt x="61727" y="1472280"/>
                  </a:lnTo>
                  <a:lnTo>
                    <a:pt x="29602" y="1450619"/>
                  </a:lnTo>
                  <a:lnTo>
                    <a:pt x="7942" y="1418490"/>
                  </a:lnTo>
                  <a:lnTo>
                    <a:pt x="0" y="1379143"/>
                  </a:lnTo>
                  <a:lnTo>
                    <a:pt x="0" y="1010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119" y="2186336"/>
              <a:ext cx="4962525" cy="754380"/>
            </a:xfrm>
            <a:custGeom>
              <a:avLst/>
              <a:gdLst/>
              <a:ahLst/>
              <a:cxnLst/>
              <a:rect l="l" t="t" r="r" b="b"/>
              <a:pathLst>
                <a:path w="4962525" h="754380">
                  <a:moveTo>
                    <a:pt x="4877435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89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4877435" y="753986"/>
                  </a:lnTo>
                  <a:lnTo>
                    <a:pt x="4910401" y="747330"/>
                  </a:lnTo>
                  <a:lnTo>
                    <a:pt x="4937323" y="729178"/>
                  </a:lnTo>
                  <a:lnTo>
                    <a:pt x="4955475" y="702256"/>
                  </a:lnTo>
                  <a:lnTo>
                    <a:pt x="4962131" y="669289"/>
                  </a:lnTo>
                  <a:lnTo>
                    <a:pt x="4962131" y="84696"/>
                  </a:lnTo>
                  <a:lnTo>
                    <a:pt x="4955475" y="51729"/>
                  </a:lnTo>
                  <a:lnTo>
                    <a:pt x="4937323" y="24807"/>
                  </a:lnTo>
                  <a:lnTo>
                    <a:pt x="4910401" y="6656"/>
                  </a:lnTo>
                  <a:lnTo>
                    <a:pt x="487743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59" y="2118359"/>
              <a:ext cx="708659" cy="5181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979" y="2118359"/>
              <a:ext cx="1252219" cy="518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8359" y="2118359"/>
              <a:ext cx="1252219" cy="518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279" y="2118359"/>
              <a:ext cx="1252220" cy="518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60" y="2446019"/>
              <a:ext cx="1523999" cy="518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9779" y="2446019"/>
              <a:ext cx="1523999" cy="5181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6899" y="2446019"/>
              <a:ext cx="594360" cy="51815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00007" y="1307150"/>
            <a:ext cx="2944495" cy="160972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480"/>
              </a:spcBef>
            </a:pPr>
            <a:r>
              <a:rPr sz="4000" spc="-55" dirty="0">
                <a:solidFill>
                  <a:srgbClr val="3B4368"/>
                </a:solidFill>
                <a:latin typeface="한컴산뜻돋움"/>
                <a:cs typeface="한컴산뜻돋움"/>
              </a:rPr>
              <a:t>capitalize</a:t>
            </a:r>
            <a:endParaRPr sz="4000">
              <a:latin typeface="한컴산뜻돋움"/>
              <a:cs typeface="한컴산뜻돋움"/>
            </a:endParaRPr>
          </a:p>
          <a:p>
            <a:pPr marL="12700" marR="5080">
              <a:lnSpc>
                <a:spcPts val="2580"/>
              </a:lnSpc>
              <a:spcBef>
                <a:spcPts val="1170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각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단어의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첫번째</a:t>
            </a:r>
            <a:r>
              <a:rPr sz="2400" spc="-42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FFFFFF"/>
                </a:solidFill>
                <a:latin typeface="휴먼엑스포"/>
                <a:cs typeface="휴먼엑스포"/>
              </a:rPr>
              <a:t>글자를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대문자로</a:t>
            </a:r>
            <a:r>
              <a:rPr sz="2400" spc="-46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휴먼엑스포"/>
                <a:cs typeface="휴먼엑스포"/>
              </a:rPr>
              <a:t>표시한다</a:t>
            </a:r>
            <a:r>
              <a:rPr sz="2400" spc="-20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4365" y="1176442"/>
            <a:ext cx="10759440" cy="2153920"/>
            <a:chOff x="384365" y="1176442"/>
            <a:chExt cx="10759440" cy="215392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437" y="1769440"/>
              <a:ext cx="232918" cy="2329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917" y="2991069"/>
              <a:ext cx="2507214" cy="338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344" y="2991154"/>
              <a:ext cx="2329607" cy="2617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189" y="1176442"/>
              <a:ext cx="2507208" cy="3387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365" y="1253332"/>
              <a:ext cx="2329611" cy="2617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32216" y="1511316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5003901" y="0"/>
                  </a:moveTo>
                  <a:lnTo>
                    <a:pt x="101066" y="0"/>
                  </a:lnTo>
                  <a:lnTo>
                    <a:pt x="61727" y="7942"/>
                  </a:lnTo>
                  <a:lnTo>
                    <a:pt x="29602" y="29602"/>
                  </a:lnTo>
                  <a:lnTo>
                    <a:pt x="7942" y="61727"/>
                  </a:lnTo>
                  <a:lnTo>
                    <a:pt x="0" y="101066"/>
                  </a:lnTo>
                  <a:lnTo>
                    <a:pt x="0" y="1379143"/>
                  </a:lnTo>
                  <a:lnTo>
                    <a:pt x="7942" y="1418490"/>
                  </a:lnTo>
                  <a:lnTo>
                    <a:pt x="29602" y="1450619"/>
                  </a:lnTo>
                  <a:lnTo>
                    <a:pt x="61727" y="1472280"/>
                  </a:lnTo>
                  <a:lnTo>
                    <a:pt x="101066" y="1480223"/>
                  </a:lnTo>
                  <a:lnTo>
                    <a:pt x="5003901" y="1480223"/>
                  </a:lnTo>
                  <a:lnTo>
                    <a:pt x="5043240" y="1472280"/>
                  </a:lnTo>
                  <a:lnTo>
                    <a:pt x="5075366" y="1450619"/>
                  </a:lnTo>
                  <a:lnTo>
                    <a:pt x="5097025" y="1418490"/>
                  </a:lnTo>
                  <a:lnTo>
                    <a:pt x="5104968" y="1379143"/>
                  </a:lnTo>
                  <a:lnTo>
                    <a:pt x="5104968" y="101066"/>
                  </a:lnTo>
                  <a:lnTo>
                    <a:pt x="5097025" y="61727"/>
                  </a:lnTo>
                  <a:lnTo>
                    <a:pt x="5075366" y="29602"/>
                  </a:lnTo>
                  <a:lnTo>
                    <a:pt x="5043240" y="7942"/>
                  </a:lnTo>
                  <a:lnTo>
                    <a:pt x="500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32216" y="1511316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0" y="101066"/>
                  </a:moveTo>
                  <a:lnTo>
                    <a:pt x="7942" y="61727"/>
                  </a:lnTo>
                  <a:lnTo>
                    <a:pt x="29602" y="29602"/>
                  </a:lnTo>
                  <a:lnTo>
                    <a:pt x="61727" y="7942"/>
                  </a:lnTo>
                  <a:lnTo>
                    <a:pt x="101066" y="0"/>
                  </a:lnTo>
                  <a:lnTo>
                    <a:pt x="5003901" y="0"/>
                  </a:lnTo>
                  <a:lnTo>
                    <a:pt x="5043240" y="7942"/>
                  </a:lnTo>
                  <a:lnTo>
                    <a:pt x="5075366" y="29602"/>
                  </a:lnTo>
                  <a:lnTo>
                    <a:pt x="5097025" y="61727"/>
                  </a:lnTo>
                  <a:lnTo>
                    <a:pt x="5104968" y="101066"/>
                  </a:lnTo>
                  <a:lnTo>
                    <a:pt x="5104968" y="1379143"/>
                  </a:lnTo>
                  <a:lnTo>
                    <a:pt x="5097025" y="1418490"/>
                  </a:lnTo>
                  <a:lnTo>
                    <a:pt x="5075366" y="1450619"/>
                  </a:lnTo>
                  <a:lnTo>
                    <a:pt x="5043240" y="1472280"/>
                  </a:lnTo>
                  <a:lnTo>
                    <a:pt x="5003901" y="1480223"/>
                  </a:lnTo>
                  <a:lnTo>
                    <a:pt x="101066" y="1480223"/>
                  </a:lnTo>
                  <a:lnTo>
                    <a:pt x="61727" y="1472280"/>
                  </a:lnTo>
                  <a:lnTo>
                    <a:pt x="29602" y="1450619"/>
                  </a:lnTo>
                  <a:lnTo>
                    <a:pt x="7942" y="1418490"/>
                  </a:lnTo>
                  <a:lnTo>
                    <a:pt x="0" y="1379143"/>
                  </a:lnTo>
                  <a:lnTo>
                    <a:pt x="0" y="1010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2860" y="2186336"/>
              <a:ext cx="4962525" cy="754380"/>
            </a:xfrm>
            <a:custGeom>
              <a:avLst/>
              <a:gdLst/>
              <a:ahLst/>
              <a:cxnLst/>
              <a:rect l="l" t="t" r="r" b="b"/>
              <a:pathLst>
                <a:path w="4962525" h="754380">
                  <a:moveTo>
                    <a:pt x="4877435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89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4877435" y="753986"/>
                  </a:lnTo>
                  <a:lnTo>
                    <a:pt x="4910401" y="747330"/>
                  </a:lnTo>
                  <a:lnTo>
                    <a:pt x="4937323" y="729178"/>
                  </a:lnTo>
                  <a:lnTo>
                    <a:pt x="4955475" y="702256"/>
                  </a:lnTo>
                  <a:lnTo>
                    <a:pt x="4962131" y="669289"/>
                  </a:lnTo>
                  <a:lnTo>
                    <a:pt x="4962131" y="84696"/>
                  </a:lnTo>
                  <a:lnTo>
                    <a:pt x="4955475" y="51729"/>
                  </a:lnTo>
                  <a:lnTo>
                    <a:pt x="4937323" y="24807"/>
                  </a:lnTo>
                  <a:lnTo>
                    <a:pt x="4910401" y="6656"/>
                  </a:lnTo>
                  <a:lnTo>
                    <a:pt x="487743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0299" y="2242819"/>
              <a:ext cx="980440" cy="518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9899" y="2242819"/>
              <a:ext cx="1252207" cy="518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01279" y="2242819"/>
              <a:ext cx="1524000" cy="5181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56979" y="2242819"/>
              <a:ext cx="1524000" cy="5181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44099" y="2242819"/>
              <a:ext cx="528319" cy="51815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411748" y="1482831"/>
            <a:ext cx="385064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sz="4000" spc="-85" dirty="0">
                <a:solidFill>
                  <a:srgbClr val="3B4368"/>
                </a:solidFill>
                <a:latin typeface="한컴산뜻돋움"/>
                <a:cs typeface="한컴산뜻돋움"/>
              </a:rPr>
              <a:t>uppercase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모든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글자를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대문자로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휴먼엑스포"/>
                <a:cs typeface="휴먼엑스포"/>
              </a:rPr>
              <a:t>표시한다</a:t>
            </a:r>
            <a:r>
              <a:rPr sz="2400" spc="-19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4127" y="1176442"/>
            <a:ext cx="10976610" cy="3640454"/>
            <a:chOff x="714127" y="1176442"/>
            <a:chExt cx="10976610" cy="3640454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8176" y="1769440"/>
              <a:ext cx="232917" cy="2329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8660" y="2991069"/>
              <a:ext cx="2507214" cy="3387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1080" y="2991154"/>
              <a:ext cx="2329610" cy="2617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0921" y="1176442"/>
              <a:ext cx="2507213" cy="3387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6104" y="1253332"/>
              <a:ext cx="2329609" cy="26175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20477" y="3329840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5003901" y="0"/>
                  </a:moveTo>
                  <a:lnTo>
                    <a:pt x="101066" y="0"/>
                  </a:lnTo>
                  <a:lnTo>
                    <a:pt x="61727" y="7942"/>
                  </a:lnTo>
                  <a:lnTo>
                    <a:pt x="29602" y="29602"/>
                  </a:lnTo>
                  <a:lnTo>
                    <a:pt x="7942" y="61727"/>
                  </a:lnTo>
                  <a:lnTo>
                    <a:pt x="0" y="101066"/>
                  </a:lnTo>
                  <a:lnTo>
                    <a:pt x="0" y="1379143"/>
                  </a:lnTo>
                  <a:lnTo>
                    <a:pt x="7942" y="1418490"/>
                  </a:lnTo>
                  <a:lnTo>
                    <a:pt x="29602" y="1450619"/>
                  </a:lnTo>
                  <a:lnTo>
                    <a:pt x="61727" y="1472280"/>
                  </a:lnTo>
                  <a:lnTo>
                    <a:pt x="101066" y="1480223"/>
                  </a:lnTo>
                  <a:lnTo>
                    <a:pt x="5003901" y="1480223"/>
                  </a:lnTo>
                  <a:lnTo>
                    <a:pt x="5043240" y="1472280"/>
                  </a:lnTo>
                  <a:lnTo>
                    <a:pt x="5075366" y="1450619"/>
                  </a:lnTo>
                  <a:lnTo>
                    <a:pt x="5097025" y="1418490"/>
                  </a:lnTo>
                  <a:lnTo>
                    <a:pt x="5104968" y="1379143"/>
                  </a:lnTo>
                  <a:lnTo>
                    <a:pt x="5104968" y="101066"/>
                  </a:lnTo>
                  <a:lnTo>
                    <a:pt x="5097025" y="61727"/>
                  </a:lnTo>
                  <a:lnTo>
                    <a:pt x="5075366" y="29602"/>
                  </a:lnTo>
                  <a:lnTo>
                    <a:pt x="5043240" y="7942"/>
                  </a:lnTo>
                  <a:lnTo>
                    <a:pt x="500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0477" y="3329840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0" y="101066"/>
                  </a:moveTo>
                  <a:lnTo>
                    <a:pt x="7942" y="61727"/>
                  </a:lnTo>
                  <a:lnTo>
                    <a:pt x="29602" y="29602"/>
                  </a:lnTo>
                  <a:lnTo>
                    <a:pt x="61727" y="7942"/>
                  </a:lnTo>
                  <a:lnTo>
                    <a:pt x="101066" y="0"/>
                  </a:lnTo>
                  <a:lnTo>
                    <a:pt x="5003901" y="0"/>
                  </a:lnTo>
                  <a:lnTo>
                    <a:pt x="5043240" y="7942"/>
                  </a:lnTo>
                  <a:lnTo>
                    <a:pt x="5075366" y="29602"/>
                  </a:lnTo>
                  <a:lnTo>
                    <a:pt x="5097025" y="61727"/>
                  </a:lnTo>
                  <a:lnTo>
                    <a:pt x="5104968" y="101066"/>
                  </a:lnTo>
                  <a:lnTo>
                    <a:pt x="5104968" y="1379143"/>
                  </a:lnTo>
                  <a:lnTo>
                    <a:pt x="5097025" y="1418490"/>
                  </a:lnTo>
                  <a:lnTo>
                    <a:pt x="5075366" y="1450619"/>
                  </a:lnTo>
                  <a:lnTo>
                    <a:pt x="5043240" y="1472280"/>
                  </a:lnTo>
                  <a:lnTo>
                    <a:pt x="5003901" y="1480223"/>
                  </a:lnTo>
                  <a:lnTo>
                    <a:pt x="101066" y="1480223"/>
                  </a:lnTo>
                  <a:lnTo>
                    <a:pt x="61727" y="1472280"/>
                  </a:lnTo>
                  <a:lnTo>
                    <a:pt x="29602" y="1450619"/>
                  </a:lnTo>
                  <a:lnTo>
                    <a:pt x="7942" y="1418490"/>
                  </a:lnTo>
                  <a:lnTo>
                    <a:pt x="0" y="1379143"/>
                  </a:lnTo>
                  <a:lnTo>
                    <a:pt x="0" y="1010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1119" y="4004862"/>
              <a:ext cx="4962525" cy="754380"/>
            </a:xfrm>
            <a:custGeom>
              <a:avLst/>
              <a:gdLst/>
              <a:ahLst/>
              <a:cxnLst/>
              <a:rect l="l" t="t" r="r" b="b"/>
              <a:pathLst>
                <a:path w="4962525" h="754379">
                  <a:moveTo>
                    <a:pt x="4877435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90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4877435" y="753986"/>
                  </a:lnTo>
                  <a:lnTo>
                    <a:pt x="4910401" y="747330"/>
                  </a:lnTo>
                  <a:lnTo>
                    <a:pt x="4937323" y="729178"/>
                  </a:lnTo>
                  <a:lnTo>
                    <a:pt x="4955475" y="702256"/>
                  </a:lnTo>
                  <a:lnTo>
                    <a:pt x="4962131" y="669290"/>
                  </a:lnTo>
                  <a:lnTo>
                    <a:pt x="4962131" y="84696"/>
                  </a:lnTo>
                  <a:lnTo>
                    <a:pt x="4955475" y="51729"/>
                  </a:lnTo>
                  <a:lnTo>
                    <a:pt x="4937323" y="24807"/>
                  </a:lnTo>
                  <a:lnTo>
                    <a:pt x="4910401" y="6656"/>
                  </a:lnTo>
                  <a:lnTo>
                    <a:pt x="487743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60" y="4064000"/>
              <a:ext cx="980427" cy="5181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8759" y="4063999"/>
              <a:ext cx="1252219" cy="5181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90139" y="4063999"/>
              <a:ext cx="1523999" cy="5181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45839" y="4063999"/>
              <a:ext cx="1524000" cy="5181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32959" y="4063999"/>
              <a:ext cx="528319" cy="51816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00007" y="3301357"/>
            <a:ext cx="3850640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sz="4000" spc="-105" dirty="0">
                <a:solidFill>
                  <a:srgbClr val="3B4368"/>
                </a:solidFill>
                <a:latin typeface="한컴산뜻돋움"/>
                <a:cs typeface="한컴산뜻돋움"/>
              </a:rPr>
              <a:t>lowercase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모든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글자를</a:t>
            </a:r>
            <a:r>
              <a:rPr sz="2400" spc="-440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소문자로</a:t>
            </a:r>
            <a:r>
              <a:rPr sz="2400" spc="-42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휴먼엑스포"/>
                <a:cs typeface="휴먼엑스포"/>
              </a:rPr>
              <a:t>표시한다</a:t>
            </a:r>
            <a:r>
              <a:rPr sz="2400" spc="-195" dirty="0">
                <a:solidFill>
                  <a:srgbClr val="FFFFFF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4365" y="2994966"/>
            <a:ext cx="10759440" cy="2153920"/>
            <a:chOff x="384365" y="2994966"/>
            <a:chExt cx="10759440" cy="2153920"/>
          </a:xfrm>
        </p:grpSpPr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6437" y="3587964"/>
              <a:ext cx="232918" cy="2329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6917" y="4809604"/>
              <a:ext cx="2507214" cy="3387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9344" y="4809680"/>
              <a:ext cx="2329607" cy="2617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189" y="2994966"/>
              <a:ext cx="2507208" cy="3387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365" y="3071857"/>
              <a:ext cx="2329611" cy="26175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32216" y="3329839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5003901" y="0"/>
                  </a:moveTo>
                  <a:lnTo>
                    <a:pt x="101066" y="0"/>
                  </a:lnTo>
                  <a:lnTo>
                    <a:pt x="61727" y="7942"/>
                  </a:lnTo>
                  <a:lnTo>
                    <a:pt x="29602" y="29602"/>
                  </a:lnTo>
                  <a:lnTo>
                    <a:pt x="7942" y="61727"/>
                  </a:lnTo>
                  <a:lnTo>
                    <a:pt x="0" y="101066"/>
                  </a:lnTo>
                  <a:lnTo>
                    <a:pt x="0" y="1379143"/>
                  </a:lnTo>
                  <a:lnTo>
                    <a:pt x="7942" y="1418490"/>
                  </a:lnTo>
                  <a:lnTo>
                    <a:pt x="29602" y="1450619"/>
                  </a:lnTo>
                  <a:lnTo>
                    <a:pt x="61727" y="1472280"/>
                  </a:lnTo>
                  <a:lnTo>
                    <a:pt x="101066" y="1480223"/>
                  </a:lnTo>
                  <a:lnTo>
                    <a:pt x="5003901" y="1480223"/>
                  </a:lnTo>
                  <a:lnTo>
                    <a:pt x="5043240" y="1472280"/>
                  </a:lnTo>
                  <a:lnTo>
                    <a:pt x="5075366" y="1450619"/>
                  </a:lnTo>
                  <a:lnTo>
                    <a:pt x="5097025" y="1418490"/>
                  </a:lnTo>
                  <a:lnTo>
                    <a:pt x="5104968" y="1379143"/>
                  </a:lnTo>
                  <a:lnTo>
                    <a:pt x="5104968" y="101066"/>
                  </a:lnTo>
                  <a:lnTo>
                    <a:pt x="5097025" y="61727"/>
                  </a:lnTo>
                  <a:lnTo>
                    <a:pt x="5075366" y="29602"/>
                  </a:lnTo>
                  <a:lnTo>
                    <a:pt x="5043240" y="7942"/>
                  </a:lnTo>
                  <a:lnTo>
                    <a:pt x="500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32216" y="3329839"/>
              <a:ext cx="5105400" cy="1480820"/>
            </a:xfrm>
            <a:custGeom>
              <a:avLst/>
              <a:gdLst/>
              <a:ahLst/>
              <a:cxnLst/>
              <a:rect l="l" t="t" r="r" b="b"/>
              <a:pathLst>
                <a:path w="5105400" h="1480820">
                  <a:moveTo>
                    <a:pt x="0" y="101066"/>
                  </a:moveTo>
                  <a:lnTo>
                    <a:pt x="7942" y="61727"/>
                  </a:lnTo>
                  <a:lnTo>
                    <a:pt x="29602" y="29602"/>
                  </a:lnTo>
                  <a:lnTo>
                    <a:pt x="61727" y="7942"/>
                  </a:lnTo>
                  <a:lnTo>
                    <a:pt x="101066" y="0"/>
                  </a:lnTo>
                  <a:lnTo>
                    <a:pt x="5003901" y="0"/>
                  </a:lnTo>
                  <a:lnTo>
                    <a:pt x="5043240" y="7942"/>
                  </a:lnTo>
                  <a:lnTo>
                    <a:pt x="5075366" y="29602"/>
                  </a:lnTo>
                  <a:lnTo>
                    <a:pt x="5097025" y="61727"/>
                  </a:lnTo>
                  <a:lnTo>
                    <a:pt x="5104968" y="101066"/>
                  </a:lnTo>
                  <a:lnTo>
                    <a:pt x="5104968" y="1379143"/>
                  </a:lnTo>
                  <a:lnTo>
                    <a:pt x="5097025" y="1418490"/>
                  </a:lnTo>
                  <a:lnTo>
                    <a:pt x="5075366" y="1450619"/>
                  </a:lnTo>
                  <a:lnTo>
                    <a:pt x="5043240" y="1472280"/>
                  </a:lnTo>
                  <a:lnTo>
                    <a:pt x="5003901" y="1480223"/>
                  </a:lnTo>
                  <a:lnTo>
                    <a:pt x="101066" y="1480223"/>
                  </a:lnTo>
                  <a:lnTo>
                    <a:pt x="61727" y="1472280"/>
                  </a:lnTo>
                  <a:lnTo>
                    <a:pt x="29602" y="1450619"/>
                  </a:lnTo>
                  <a:lnTo>
                    <a:pt x="7942" y="1418490"/>
                  </a:lnTo>
                  <a:lnTo>
                    <a:pt x="0" y="1379143"/>
                  </a:lnTo>
                  <a:lnTo>
                    <a:pt x="0" y="1010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92860" y="4004861"/>
              <a:ext cx="4962525" cy="754380"/>
            </a:xfrm>
            <a:custGeom>
              <a:avLst/>
              <a:gdLst/>
              <a:ahLst/>
              <a:cxnLst/>
              <a:rect l="l" t="t" r="r" b="b"/>
              <a:pathLst>
                <a:path w="4962525" h="754379">
                  <a:moveTo>
                    <a:pt x="4877435" y="0"/>
                  </a:moveTo>
                  <a:lnTo>
                    <a:pt x="84696" y="0"/>
                  </a:lnTo>
                  <a:lnTo>
                    <a:pt x="51729" y="6656"/>
                  </a:lnTo>
                  <a:lnTo>
                    <a:pt x="24807" y="24807"/>
                  </a:lnTo>
                  <a:lnTo>
                    <a:pt x="6656" y="51729"/>
                  </a:lnTo>
                  <a:lnTo>
                    <a:pt x="0" y="84696"/>
                  </a:lnTo>
                  <a:lnTo>
                    <a:pt x="0" y="669290"/>
                  </a:lnTo>
                  <a:lnTo>
                    <a:pt x="6656" y="702256"/>
                  </a:lnTo>
                  <a:lnTo>
                    <a:pt x="24807" y="729178"/>
                  </a:lnTo>
                  <a:lnTo>
                    <a:pt x="51729" y="747330"/>
                  </a:lnTo>
                  <a:lnTo>
                    <a:pt x="84696" y="753986"/>
                  </a:lnTo>
                  <a:lnTo>
                    <a:pt x="4877435" y="753986"/>
                  </a:lnTo>
                  <a:lnTo>
                    <a:pt x="4910401" y="747330"/>
                  </a:lnTo>
                  <a:lnTo>
                    <a:pt x="4937323" y="729178"/>
                  </a:lnTo>
                  <a:lnTo>
                    <a:pt x="4955475" y="702256"/>
                  </a:lnTo>
                  <a:lnTo>
                    <a:pt x="4962131" y="669290"/>
                  </a:lnTo>
                  <a:lnTo>
                    <a:pt x="4962131" y="84696"/>
                  </a:lnTo>
                  <a:lnTo>
                    <a:pt x="4955475" y="51729"/>
                  </a:lnTo>
                  <a:lnTo>
                    <a:pt x="4937323" y="24807"/>
                  </a:lnTo>
                  <a:lnTo>
                    <a:pt x="4910401" y="6656"/>
                  </a:lnTo>
                  <a:lnTo>
                    <a:pt x="4877435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0299" y="4058919"/>
              <a:ext cx="1252220" cy="5181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91679" y="4058919"/>
              <a:ext cx="1252220" cy="518160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411748" y="3301357"/>
            <a:ext cx="17227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sz="4000" spc="-20" dirty="0">
                <a:solidFill>
                  <a:srgbClr val="3B4368"/>
                </a:solidFill>
                <a:latin typeface="한컴산뜻돋움"/>
                <a:cs typeface="한컴산뜻돋움"/>
              </a:rPr>
              <a:t>none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265" dirty="0">
                <a:solidFill>
                  <a:srgbClr val="FFFFFF"/>
                </a:solidFill>
                <a:latin typeface="휴먼엑스포"/>
                <a:cs typeface="휴먼엑스포"/>
              </a:rPr>
              <a:t>바꾸지</a:t>
            </a:r>
            <a:r>
              <a:rPr sz="2400" spc="-445" dirty="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sz="2400" spc="-290" dirty="0">
                <a:solidFill>
                  <a:srgbClr val="FFFFFF"/>
                </a:solidFill>
                <a:latin typeface="휴먼엑스포"/>
                <a:cs typeface="휴먼엑스포"/>
              </a:rPr>
              <a:t>않는다</a:t>
            </a:r>
            <a:endParaRPr sz="2400">
              <a:latin typeface="휴먼엑스포"/>
              <a:cs typeface="휴먼엑스포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85609" y="2994966"/>
            <a:ext cx="11005185" cy="3863340"/>
            <a:chOff x="685609" y="2994966"/>
            <a:chExt cx="11005185" cy="3863340"/>
          </a:xfrm>
        </p:grpSpPr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18176" y="3587964"/>
              <a:ext cx="232917" cy="2329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8660" y="4809604"/>
              <a:ext cx="2507214" cy="33871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1080" y="4809680"/>
              <a:ext cx="2329610" cy="2617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0921" y="2994966"/>
              <a:ext cx="2507213" cy="33871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6104" y="3071857"/>
              <a:ext cx="2329609" cy="26175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5609" y="5096230"/>
              <a:ext cx="9303893" cy="17617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9339" y="5021579"/>
              <a:ext cx="713739" cy="50291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5609" y="5119103"/>
              <a:ext cx="637889" cy="27794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083293" y="5060993"/>
            <a:ext cx="7814945" cy="13703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555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800" dirty="0">
                <a:latin typeface="한컴산뜻돋움"/>
                <a:cs typeface="한컴산뜻돋움"/>
              </a:rPr>
              <a:t>H1</a:t>
            </a:r>
            <a:r>
              <a:rPr sz="2800" spc="-120" dirty="0">
                <a:latin typeface="한컴산뜻돋움"/>
                <a:cs typeface="한컴산뜻돋움"/>
              </a:rPr>
              <a:t> </a:t>
            </a:r>
            <a:r>
              <a:rPr sz="2800" dirty="0">
                <a:latin typeface="한컴산뜻돋움"/>
                <a:cs typeface="한컴산뜻돋움"/>
              </a:rPr>
              <a:t>{</a:t>
            </a:r>
            <a:r>
              <a:rPr sz="2800" spc="-80" dirty="0">
                <a:latin typeface="한컴산뜻돋움"/>
                <a:cs typeface="한컴산뜻돋움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text-</a:t>
            </a:r>
            <a:r>
              <a:rPr sz="2800" spc="-25" dirty="0">
                <a:latin typeface="한컴산뜻돋움"/>
                <a:cs typeface="한컴산뜻돋움"/>
              </a:rPr>
              <a:t>transform:</a:t>
            </a:r>
            <a:r>
              <a:rPr sz="2800" spc="-145" dirty="0">
                <a:latin typeface="한컴산뜻돋움"/>
                <a:cs typeface="한컴산뜻돋움"/>
              </a:rPr>
              <a:t> </a:t>
            </a:r>
            <a:r>
              <a:rPr sz="2800" spc="-25" dirty="0">
                <a:latin typeface="한컴산뜻돋움"/>
                <a:cs typeface="한컴산뜻돋움"/>
              </a:rPr>
              <a:t>uppercase</a:t>
            </a:r>
            <a:r>
              <a:rPr sz="2800" spc="-95" dirty="0">
                <a:latin typeface="한컴산뜻돋움"/>
                <a:cs typeface="한컴산뜻돋움"/>
              </a:rPr>
              <a:t> </a:t>
            </a:r>
            <a:r>
              <a:rPr sz="2800" spc="-50" dirty="0">
                <a:latin typeface="한컴산뜻돋움"/>
                <a:cs typeface="한컴산뜻돋움"/>
              </a:rPr>
              <a:t>}</a:t>
            </a:r>
            <a:endParaRPr sz="2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4453EB"/>
                </a:solidFill>
                <a:latin typeface="한컴산뜻돋움"/>
                <a:cs typeface="한컴산뜻돋움"/>
              </a:rPr>
              <a:t>//</a:t>
            </a:r>
            <a:r>
              <a:rPr sz="2800" spc="-13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4453EB"/>
                </a:solidFill>
                <a:latin typeface="한컴산뜻돋움"/>
                <a:cs typeface="한컴산뜻돋움"/>
              </a:rPr>
              <a:t>&lt;H1&gt;</a:t>
            </a:r>
            <a:r>
              <a:rPr sz="28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태그를</a:t>
            </a:r>
            <a:r>
              <a:rPr sz="2800" spc="-49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사용하는</a:t>
            </a:r>
            <a:r>
              <a:rPr sz="2800" spc="-480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텍스트는</a:t>
            </a:r>
            <a:r>
              <a:rPr sz="2800" spc="-49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모두</a:t>
            </a:r>
            <a:r>
              <a:rPr sz="2800" spc="-49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310" dirty="0">
                <a:solidFill>
                  <a:srgbClr val="4453EB"/>
                </a:solidFill>
                <a:latin typeface="휴먼엑스포"/>
                <a:cs typeface="휴먼엑스포"/>
              </a:rPr>
              <a:t>대문자로</a:t>
            </a:r>
            <a:r>
              <a:rPr sz="2800" spc="-500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800" spc="-140" dirty="0">
                <a:solidFill>
                  <a:srgbClr val="4453EB"/>
                </a:solidFill>
                <a:latin typeface="휴먼엑스포"/>
                <a:cs typeface="휴먼엑스포"/>
              </a:rPr>
              <a:t>표시</a:t>
            </a:r>
            <a:r>
              <a:rPr sz="2800" spc="-140" dirty="0">
                <a:solidFill>
                  <a:srgbClr val="4453EB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E4E297-C4F0-C39F-D73D-0483B4261227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3892879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04.</a:t>
            </a:r>
            <a:r>
              <a:rPr spc="-130" dirty="0"/>
              <a:t> </a:t>
            </a:r>
            <a:r>
              <a:rPr spc="-100" dirty="0"/>
              <a:t>스타일</a:t>
            </a:r>
            <a:r>
              <a:rPr spc="-90" dirty="0"/>
              <a:t> </a:t>
            </a:r>
            <a:r>
              <a:rPr spc="-100" dirty="0"/>
              <a:t>시트를</a:t>
            </a:r>
            <a:r>
              <a:rPr spc="-110" dirty="0"/>
              <a:t> </a:t>
            </a:r>
            <a:r>
              <a:rPr spc="-100" dirty="0"/>
              <a:t>이용한</a:t>
            </a:r>
            <a:r>
              <a:rPr spc="-95" dirty="0"/>
              <a:t> </a:t>
            </a:r>
            <a:r>
              <a:rPr spc="-100" dirty="0"/>
              <a:t>텍스트</a:t>
            </a:r>
            <a:r>
              <a:rPr spc="-110" dirty="0"/>
              <a:t> </a:t>
            </a:r>
            <a:r>
              <a:rPr spc="-25" dirty="0"/>
              <a:t>꾸미기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82" y="715639"/>
            <a:ext cx="11731761" cy="61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1822" y="1945776"/>
            <a:ext cx="4703445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&lt;html&gt;</a:t>
            </a:r>
            <a:endParaRPr sz="2400" dirty="0">
              <a:latin typeface="한컴산뜻돋움"/>
              <a:cs typeface="한컴산뜻돋움"/>
            </a:endParaRPr>
          </a:p>
          <a:p>
            <a:pPr marL="26098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&lt;head&gt;</a:t>
            </a:r>
            <a:endParaRPr sz="2400" dirty="0">
              <a:latin typeface="한컴산뜻돋움"/>
              <a:cs typeface="한컴산뜻돋움"/>
            </a:endParaRPr>
          </a:p>
          <a:p>
            <a:pPr marL="26098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&lt;style&gt;</a:t>
            </a:r>
            <a:endParaRPr sz="2400" dirty="0">
              <a:latin typeface="한컴산뜻돋움"/>
              <a:cs typeface="한컴산뜻돋움"/>
            </a:endParaRPr>
          </a:p>
          <a:p>
            <a:pPr marL="260985" marR="144589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body{font-size:40px; font-family:impact; color:orange}</a:t>
            </a:r>
            <a:endParaRPr sz="2400" dirty="0">
              <a:latin typeface="한컴산뜻돋움"/>
              <a:cs typeface="한컴산뜻돋움"/>
            </a:endParaRPr>
          </a:p>
          <a:p>
            <a:pPr marL="260985" marR="5080" indent="-635">
              <a:lnSpc>
                <a:spcPct val="100000"/>
              </a:lnSpc>
            </a:pP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p.a{text-</a:t>
            </a:r>
            <a:r>
              <a:rPr sz="2400" spc="-25" dirty="0">
                <a:solidFill>
                  <a:srgbClr val="007E00"/>
                </a:solidFill>
                <a:latin typeface="한컴산뜻돋움"/>
                <a:cs typeface="한컴산뜻돋움"/>
              </a:rPr>
              <a:t>transform:</a:t>
            </a:r>
            <a:r>
              <a:rPr sz="2400" spc="-25" dirty="0">
                <a:solidFill>
                  <a:srgbClr val="C55151"/>
                </a:solidFill>
                <a:latin typeface="한컴산뜻돋움"/>
                <a:cs typeface="한컴산뜻돋움"/>
              </a:rPr>
              <a:t>uppercase</a:t>
            </a:r>
            <a:r>
              <a:rPr sz="2400" spc="-25" dirty="0">
                <a:solidFill>
                  <a:srgbClr val="007E00"/>
                </a:solidFill>
                <a:latin typeface="한컴산뜻돋움"/>
                <a:cs typeface="한컴산뜻돋움"/>
              </a:rPr>
              <a:t>;} 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p.b{text-transform:</a:t>
            </a:r>
            <a:r>
              <a:rPr sz="2400" spc="-10" dirty="0">
                <a:solidFill>
                  <a:srgbClr val="C55151"/>
                </a:solidFill>
                <a:latin typeface="한컴산뜻돋움"/>
                <a:cs typeface="한컴산뜻돋움"/>
              </a:rPr>
              <a:t>capitalize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;} p.c{text-transform:</a:t>
            </a:r>
            <a:r>
              <a:rPr sz="2400" spc="-10" dirty="0">
                <a:solidFill>
                  <a:srgbClr val="C55151"/>
                </a:solidFill>
                <a:latin typeface="한컴산뜻돋움"/>
                <a:cs typeface="한컴산뜻돋움"/>
              </a:rPr>
              <a:t>lowercase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;}</a:t>
            </a:r>
            <a:endParaRPr sz="2400" dirty="0">
              <a:latin typeface="한컴산뜻돋움"/>
              <a:cs typeface="한컴산뜻돋움"/>
            </a:endParaRPr>
          </a:p>
          <a:p>
            <a:pPr marL="26162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&lt;/style&gt;</a:t>
            </a:r>
            <a:endParaRPr sz="2400" dirty="0">
              <a:latin typeface="한컴산뜻돋움"/>
              <a:cs typeface="한컴산뜻돋움"/>
            </a:endParaRPr>
          </a:p>
          <a:p>
            <a:pPr marL="26162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&lt;/head&gt;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6652" y="4115711"/>
            <a:ext cx="530415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7E00"/>
                </a:solidFill>
                <a:latin typeface="한컴산뜻돋움"/>
                <a:cs typeface="한컴산뜻돋움"/>
              </a:rPr>
              <a:t>&lt;p</a:t>
            </a:r>
            <a:r>
              <a:rPr sz="2400" spc="-140" dirty="0">
                <a:solidFill>
                  <a:srgbClr val="007E0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class=a&gt;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this</a:t>
            </a:r>
            <a:r>
              <a:rPr sz="2400" spc="-6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BEBEBE"/>
                </a:solidFill>
                <a:latin typeface="한컴산뜻돋움"/>
                <a:cs typeface="한컴산뜻돋움"/>
              </a:rPr>
              <a:t>is</a:t>
            </a:r>
            <a:r>
              <a:rPr sz="2400" spc="-10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BEBEBE"/>
                </a:solidFill>
                <a:latin typeface="한컴산뜻돋움"/>
                <a:cs typeface="한컴산뜻돋움"/>
              </a:rPr>
              <a:t>lowercase</a:t>
            </a:r>
            <a:r>
              <a:rPr sz="2400" spc="-10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text.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7E00"/>
                </a:solidFill>
                <a:latin typeface="한컴산뜻돋움"/>
                <a:cs typeface="한컴산뜻돋움"/>
              </a:rPr>
              <a:t>&lt;p</a:t>
            </a:r>
            <a:r>
              <a:rPr sz="2400" spc="-135" dirty="0">
                <a:solidFill>
                  <a:srgbClr val="007E0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class=b&gt;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this</a:t>
            </a:r>
            <a:r>
              <a:rPr sz="2400" spc="-8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BEBEBE"/>
                </a:solidFill>
                <a:latin typeface="한컴산뜻돋움"/>
                <a:cs typeface="한컴산뜻돋움"/>
              </a:rPr>
              <a:t>is</a:t>
            </a:r>
            <a:r>
              <a:rPr sz="2400" spc="-10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BEBEBE"/>
                </a:solidFill>
                <a:latin typeface="한컴산뜻돋움"/>
                <a:cs typeface="한컴산뜻돋움"/>
              </a:rPr>
              <a:t>lowercase</a:t>
            </a:r>
            <a:r>
              <a:rPr sz="2400" spc="-8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text.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7E00"/>
                </a:solidFill>
                <a:latin typeface="한컴산뜻돋움"/>
                <a:cs typeface="한컴산뜻돋움"/>
              </a:rPr>
              <a:t>&lt;p</a:t>
            </a:r>
            <a:r>
              <a:rPr sz="2400" spc="-135" dirty="0">
                <a:solidFill>
                  <a:srgbClr val="007E00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class=c&gt;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This</a:t>
            </a:r>
            <a:r>
              <a:rPr sz="2400" spc="-95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BEBEBE"/>
                </a:solidFill>
                <a:latin typeface="한컴산뜻돋움"/>
                <a:cs typeface="한컴산뜻돋움"/>
              </a:rPr>
              <a:t>Is</a:t>
            </a:r>
            <a:r>
              <a:rPr sz="2400" spc="-12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30" dirty="0">
                <a:solidFill>
                  <a:srgbClr val="BEBEBE"/>
                </a:solidFill>
                <a:latin typeface="한컴산뜻돋움"/>
                <a:cs typeface="한컴산뜻돋움"/>
              </a:rPr>
              <a:t>Lowercase</a:t>
            </a:r>
            <a:r>
              <a:rPr sz="2400" spc="-80" dirty="0">
                <a:solidFill>
                  <a:srgbClr val="BEBEBE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Text.</a:t>
            </a:r>
            <a:r>
              <a:rPr sz="2400" spc="-10" dirty="0">
                <a:solidFill>
                  <a:srgbClr val="007E00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&lt;/html&gt;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950211"/>
            <a:ext cx="12192000" cy="4907915"/>
            <a:chOff x="0" y="1950211"/>
            <a:chExt cx="12192000" cy="4907915"/>
          </a:xfrm>
        </p:grpSpPr>
        <p:sp>
          <p:nvSpPr>
            <p:cNvPr id="7" name="object 7"/>
            <p:cNvSpPr/>
            <p:nvPr/>
          </p:nvSpPr>
          <p:spPr>
            <a:xfrm>
              <a:off x="0" y="6858000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3345" y="1969262"/>
              <a:ext cx="4926439" cy="14654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93815" y="1959736"/>
              <a:ext cx="4945380" cy="1481455"/>
            </a:xfrm>
            <a:custGeom>
              <a:avLst/>
              <a:gdLst/>
              <a:ahLst/>
              <a:cxnLst/>
              <a:rect l="l" t="t" r="r" b="b"/>
              <a:pathLst>
                <a:path w="4945380" h="1481454">
                  <a:moveTo>
                    <a:pt x="0" y="0"/>
                  </a:moveTo>
                  <a:lnTo>
                    <a:pt x="4945291" y="0"/>
                  </a:lnTo>
                  <a:lnTo>
                    <a:pt x="4945291" y="1480972"/>
                  </a:lnTo>
                  <a:lnTo>
                    <a:pt x="0" y="148097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3344" y="3424328"/>
              <a:ext cx="4819162" cy="26483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50191" y="1731238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22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80" dirty="0">
                <a:solidFill>
                  <a:srgbClr val="585858"/>
                </a:solidFill>
                <a:latin typeface="휴먼엑스포"/>
                <a:cs typeface="휴먼엑스포"/>
              </a:rPr>
              <a:t>어문</a:t>
            </a:r>
            <a:r>
              <a:rPr sz="1050" spc="-8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교수자</a:t>
            </a:r>
            <a:r>
              <a:rPr sz="1050" spc="-17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85" dirty="0">
                <a:solidFill>
                  <a:srgbClr val="585858"/>
                </a:solidFill>
                <a:latin typeface="휴먼엑스포"/>
                <a:cs typeface="휴먼엑스포"/>
              </a:rPr>
              <a:t>자체제작</a:t>
            </a:r>
            <a:endParaRPr sz="1050">
              <a:latin typeface="휴먼엑스포"/>
              <a:cs typeface="휴먼엑스포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6464" y="1726361"/>
            <a:ext cx="219417" cy="219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F85538-329B-B351-605E-5654DA58B012}"/>
              </a:ext>
            </a:extLst>
          </p:cNvPr>
          <p:cNvSpPr txBox="1"/>
          <p:nvPr/>
        </p:nvSpPr>
        <p:spPr>
          <a:xfrm>
            <a:off x="371272" y="8373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text-transform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5029F-FEFA-275A-F4E4-E281727CE3AE}"/>
              </a:ext>
            </a:extLst>
          </p:cNvPr>
          <p:cNvSpPr txBox="1"/>
          <p:nvPr/>
        </p:nvSpPr>
        <p:spPr>
          <a:xfrm>
            <a:off x="306648" y="319086"/>
            <a:ext cx="8521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시스트를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이용한 텍스트 꾸미기</a:t>
            </a:r>
          </a:p>
        </p:txBody>
      </p:sp>
    </p:spTree>
    <p:extLst>
      <p:ext uri="{BB962C8B-B14F-4D97-AF65-F5344CB8AC3E}">
        <p14:creationId xmlns:p14="http://schemas.microsoft.com/office/powerpoint/2010/main" val="181201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@font-face </a:t>
            </a:r>
            <a:r>
              <a:rPr lang="ko-KR" altLang="en-US" b="1"/>
              <a:t>속성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7086" y="1596080"/>
            <a:ext cx="105083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웹 폰트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(web-font) :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웹 문서 안에 글꼴 정보도 함께 저장했다가 사용자가 웹 문서에 접속하면 글꼴을 사용자 시스템으로 다운로드시켜 사용하는 글꼴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사용자 시스템에 없는 글꼴이더라도 웹 제작자가 의도한 대로 텍스트를 표시할 수 있다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.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 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55007" y="2902591"/>
            <a:ext cx="51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구글 웹 폰트 사용하기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7086" y="3491993"/>
            <a:ext cx="49380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  <a:hlinkClick r:id="rId2"/>
              </a:rPr>
              <a:t>https://fonts.google.com/earlyaccess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로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접속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한글 폰트 검색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Link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항목에 있는 소스 복사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&amp;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글꼴 이름 기억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웹 문서의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&lt;style&gt;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태그 안에 붙여넣음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font-family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속성에서 웹 폰트 글꼴 이름 사용</a:t>
            </a:r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5545123" y="290259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@import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url(http://fonts.googleapis.com/earlyaccess/nanumgothic.css)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b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구글 웹 폰트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.ng-font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'Nanum Gothic'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돋움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 폰트 지정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sp>
        <p:nvSpPr>
          <p:cNvPr id="12" name="직사각형 11"/>
          <p:cNvSpPr/>
          <p:nvPr/>
        </p:nvSpPr>
        <p:spPr>
          <a:xfrm>
            <a:off x="5545123" y="48816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브라우저 기본 글꼴 사용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="ng-font"&gt;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나눔고딕 웹 폰트 사용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45" y="4934120"/>
            <a:ext cx="2514600" cy="105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8049C9-9931-9284-42EB-DBA2D86F16D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2507029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728" y="1065402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@font-face </a:t>
            </a:r>
            <a:r>
              <a:rPr lang="ko-KR" altLang="en-US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2705" y="1736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9649" y="1602378"/>
            <a:ext cx="51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직접 웹 폰트 업로드해 사용하기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1728" y="2191780"/>
            <a:ext cx="49380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웹 폰트 파일 준비</a:t>
            </a:r>
            <a:br>
              <a:rPr lang="en-US" altLang="ko-KR" sz="14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- eot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파일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, woff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 파일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 </a:t>
            </a:r>
            <a:br>
              <a:rPr lang="en-US" altLang="ko-KR" sz="14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-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기존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파일을 변환해서 사용할 수도 있음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다운로드하기 전에 사용자 시스템에 있는지 확인 </a:t>
            </a:r>
            <a:br>
              <a:rPr lang="en-US" altLang="ko-KR" sz="14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- local(</a:t>
            </a:r>
            <a:r>
              <a:rPr lang="ko-KR" altLang="en-US" sz="1200" i="1">
                <a:solidFill>
                  <a:srgbClr val="211D1E"/>
                </a:solidFill>
                <a:latin typeface="TDc_SSiMyungJo 120"/>
              </a:rPr>
              <a:t>글꼴이름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IE8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이하 버전을 위해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eot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파일 먼저 선언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woff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파일 선언</a:t>
            </a:r>
            <a:endParaRPr lang="en-US" altLang="ko-KR" sz="14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용량이 큰 </a:t>
            </a:r>
            <a:r>
              <a:rPr lang="en-US" altLang="ko-KR" sz="14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400">
                <a:solidFill>
                  <a:srgbClr val="211D1E"/>
                </a:solidFill>
                <a:latin typeface="TDc_SSiMyungJo 120"/>
              </a:rPr>
              <a:t>파일을 마지막에 선언</a:t>
            </a:r>
            <a:endParaRPr lang="ko-KR" altLang="en-US" sz="1400"/>
          </a:p>
        </p:txBody>
      </p:sp>
      <p:sp>
        <p:nvSpPr>
          <p:cNvPr id="19" name="직사각형 18"/>
          <p:cNvSpPr/>
          <p:nvPr/>
        </p:nvSpPr>
        <p:spPr>
          <a:xfrm>
            <a:off x="5760156" y="1728132"/>
            <a:ext cx="50305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@font-face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'trana'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글꼴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local('trana')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url('trana.eot')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url('trana.woff')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format('woff')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url('trana.ttf')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format('truetype')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.w-font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font-family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'trana'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웹 폰트 지정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글자 크기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sz="1200">
                <a:solidFill>
                  <a:srgbClr val="0064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000FF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/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Using Default Fonts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just"/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 </a:t>
            </a:r>
            <a:r>
              <a:rPr lang="en-US" altLang="ko-KR" sz="12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"w-font"&gt;</a:t>
            </a:r>
            <a:r>
              <a:rPr lang="en-US" altLang="ko-KR" sz="120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Using Trana Fonts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11" y="4869436"/>
            <a:ext cx="2400300" cy="1190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4E1D8-5B7B-FB14-566A-99299CA03D8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</a:t>
            </a:r>
          </a:p>
        </p:txBody>
      </p:sp>
    </p:spTree>
    <p:extLst>
      <p:ext uri="{BB962C8B-B14F-4D97-AF65-F5344CB8AC3E}">
        <p14:creationId xmlns:p14="http://schemas.microsoft.com/office/powerpoint/2010/main" val="237668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2329"/>
            <a:ext cx="461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글꼴 관련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스타일시트(CSS)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315" y="983379"/>
            <a:ext cx="178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글꼴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9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008" y="1682889"/>
            <a:ext cx="5337810" cy="3784600"/>
            <a:chOff x="285008" y="1682889"/>
            <a:chExt cx="5337810" cy="3784600"/>
          </a:xfrm>
        </p:grpSpPr>
        <p:sp>
          <p:nvSpPr>
            <p:cNvPr id="5" name="object 5"/>
            <p:cNvSpPr/>
            <p:nvPr/>
          </p:nvSpPr>
          <p:spPr>
            <a:xfrm>
              <a:off x="599368" y="1973886"/>
              <a:ext cx="1258570" cy="1258570"/>
            </a:xfrm>
            <a:custGeom>
              <a:avLst/>
              <a:gdLst/>
              <a:ahLst/>
              <a:cxnLst/>
              <a:rect l="l" t="t" r="r" b="b"/>
              <a:pathLst>
                <a:path w="1258570" h="1258570">
                  <a:moveTo>
                    <a:pt x="629158" y="0"/>
                  </a:moveTo>
                  <a:lnTo>
                    <a:pt x="582203" y="1725"/>
                  </a:lnTo>
                  <a:lnTo>
                    <a:pt x="536186" y="6821"/>
                  </a:lnTo>
                  <a:lnTo>
                    <a:pt x="491227" y="15166"/>
                  </a:lnTo>
                  <a:lnTo>
                    <a:pt x="447449" y="26638"/>
                  </a:lnTo>
                  <a:lnTo>
                    <a:pt x="404973" y="41115"/>
                  </a:lnTo>
                  <a:lnTo>
                    <a:pt x="363921" y="58475"/>
                  </a:lnTo>
                  <a:lnTo>
                    <a:pt x="324415" y="78598"/>
                  </a:lnTo>
                  <a:lnTo>
                    <a:pt x="286575" y="101361"/>
                  </a:lnTo>
                  <a:lnTo>
                    <a:pt x="250525" y="126643"/>
                  </a:lnTo>
                  <a:lnTo>
                    <a:pt x="216385" y="154322"/>
                  </a:lnTo>
                  <a:lnTo>
                    <a:pt x="184277" y="184277"/>
                  </a:lnTo>
                  <a:lnTo>
                    <a:pt x="154322" y="216385"/>
                  </a:lnTo>
                  <a:lnTo>
                    <a:pt x="126643" y="250525"/>
                  </a:lnTo>
                  <a:lnTo>
                    <a:pt x="101361" y="286575"/>
                  </a:lnTo>
                  <a:lnTo>
                    <a:pt x="78598" y="324415"/>
                  </a:lnTo>
                  <a:lnTo>
                    <a:pt x="58475" y="363921"/>
                  </a:lnTo>
                  <a:lnTo>
                    <a:pt x="41115" y="404973"/>
                  </a:lnTo>
                  <a:lnTo>
                    <a:pt x="26638" y="447449"/>
                  </a:lnTo>
                  <a:lnTo>
                    <a:pt x="15166" y="491227"/>
                  </a:lnTo>
                  <a:lnTo>
                    <a:pt x="6821" y="536186"/>
                  </a:lnTo>
                  <a:lnTo>
                    <a:pt x="1725" y="582203"/>
                  </a:lnTo>
                  <a:lnTo>
                    <a:pt x="0" y="629158"/>
                  </a:lnTo>
                  <a:lnTo>
                    <a:pt x="1725" y="676114"/>
                  </a:lnTo>
                  <a:lnTo>
                    <a:pt x="6821" y="722132"/>
                  </a:lnTo>
                  <a:lnTo>
                    <a:pt x="15166" y="767092"/>
                  </a:lnTo>
                  <a:lnTo>
                    <a:pt x="26638" y="810872"/>
                  </a:lnTo>
                  <a:lnTo>
                    <a:pt x="41115" y="853348"/>
                  </a:lnTo>
                  <a:lnTo>
                    <a:pt x="58475" y="894401"/>
                  </a:lnTo>
                  <a:lnTo>
                    <a:pt x="78598" y="933909"/>
                  </a:lnTo>
                  <a:lnTo>
                    <a:pt x="101361" y="971749"/>
                  </a:lnTo>
                  <a:lnTo>
                    <a:pt x="126643" y="1007800"/>
                  </a:lnTo>
                  <a:lnTo>
                    <a:pt x="154322" y="1041941"/>
                  </a:lnTo>
                  <a:lnTo>
                    <a:pt x="184277" y="1074050"/>
                  </a:lnTo>
                  <a:lnTo>
                    <a:pt x="216385" y="1104004"/>
                  </a:lnTo>
                  <a:lnTo>
                    <a:pt x="250525" y="1131684"/>
                  </a:lnTo>
                  <a:lnTo>
                    <a:pt x="286575" y="1156966"/>
                  </a:lnTo>
                  <a:lnTo>
                    <a:pt x="324415" y="1179729"/>
                  </a:lnTo>
                  <a:lnTo>
                    <a:pt x="363921" y="1199852"/>
                  </a:lnTo>
                  <a:lnTo>
                    <a:pt x="404973" y="1217213"/>
                  </a:lnTo>
                  <a:lnTo>
                    <a:pt x="447449" y="1231690"/>
                  </a:lnTo>
                  <a:lnTo>
                    <a:pt x="491227" y="1243162"/>
                  </a:lnTo>
                  <a:lnTo>
                    <a:pt x="536186" y="1251506"/>
                  </a:lnTo>
                  <a:lnTo>
                    <a:pt x="582203" y="1256602"/>
                  </a:lnTo>
                  <a:lnTo>
                    <a:pt x="629158" y="1258328"/>
                  </a:lnTo>
                  <a:lnTo>
                    <a:pt x="676114" y="1256602"/>
                  </a:lnTo>
                  <a:lnTo>
                    <a:pt x="722132" y="1251506"/>
                  </a:lnTo>
                  <a:lnTo>
                    <a:pt x="767092" y="1243162"/>
                  </a:lnTo>
                  <a:lnTo>
                    <a:pt x="810872" y="1231690"/>
                  </a:lnTo>
                  <a:lnTo>
                    <a:pt x="853348" y="1217213"/>
                  </a:lnTo>
                  <a:lnTo>
                    <a:pt x="894401" y="1199852"/>
                  </a:lnTo>
                  <a:lnTo>
                    <a:pt x="933909" y="1179729"/>
                  </a:lnTo>
                  <a:lnTo>
                    <a:pt x="971749" y="1156966"/>
                  </a:lnTo>
                  <a:lnTo>
                    <a:pt x="1007800" y="1131684"/>
                  </a:lnTo>
                  <a:lnTo>
                    <a:pt x="1041941" y="1104004"/>
                  </a:lnTo>
                  <a:lnTo>
                    <a:pt x="1074050" y="1074050"/>
                  </a:lnTo>
                  <a:lnTo>
                    <a:pt x="1104004" y="1041941"/>
                  </a:lnTo>
                  <a:lnTo>
                    <a:pt x="1131684" y="1007800"/>
                  </a:lnTo>
                  <a:lnTo>
                    <a:pt x="1156966" y="971749"/>
                  </a:lnTo>
                  <a:lnTo>
                    <a:pt x="1179729" y="933909"/>
                  </a:lnTo>
                  <a:lnTo>
                    <a:pt x="1199852" y="894401"/>
                  </a:lnTo>
                  <a:lnTo>
                    <a:pt x="1217213" y="853348"/>
                  </a:lnTo>
                  <a:lnTo>
                    <a:pt x="1231690" y="810872"/>
                  </a:lnTo>
                  <a:lnTo>
                    <a:pt x="1243162" y="767092"/>
                  </a:lnTo>
                  <a:lnTo>
                    <a:pt x="1251506" y="722132"/>
                  </a:lnTo>
                  <a:lnTo>
                    <a:pt x="1256602" y="676114"/>
                  </a:lnTo>
                  <a:lnTo>
                    <a:pt x="1258328" y="629158"/>
                  </a:lnTo>
                  <a:lnTo>
                    <a:pt x="1256602" y="582203"/>
                  </a:lnTo>
                  <a:lnTo>
                    <a:pt x="1251506" y="536186"/>
                  </a:lnTo>
                  <a:lnTo>
                    <a:pt x="1243162" y="491227"/>
                  </a:lnTo>
                  <a:lnTo>
                    <a:pt x="1231690" y="447449"/>
                  </a:lnTo>
                  <a:lnTo>
                    <a:pt x="1217213" y="404973"/>
                  </a:lnTo>
                  <a:lnTo>
                    <a:pt x="1199852" y="363921"/>
                  </a:lnTo>
                  <a:lnTo>
                    <a:pt x="1179730" y="324415"/>
                  </a:lnTo>
                  <a:lnTo>
                    <a:pt x="1156966" y="286575"/>
                  </a:lnTo>
                  <a:lnTo>
                    <a:pt x="1131684" y="250525"/>
                  </a:lnTo>
                  <a:lnTo>
                    <a:pt x="1104006" y="216385"/>
                  </a:lnTo>
                  <a:lnTo>
                    <a:pt x="1074051" y="184277"/>
                  </a:lnTo>
                  <a:lnTo>
                    <a:pt x="1041943" y="154322"/>
                  </a:lnTo>
                  <a:lnTo>
                    <a:pt x="1007803" y="126643"/>
                  </a:lnTo>
                  <a:lnTo>
                    <a:pt x="971752" y="101361"/>
                  </a:lnTo>
                  <a:lnTo>
                    <a:pt x="933913" y="78598"/>
                  </a:lnTo>
                  <a:lnTo>
                    <a:pt x="894406" y="58475"/>
                  </a:lnTo>
                  <a:lnTo>
                    <a:pt x="853354" y="41115"/>
                  </a:lnTo>
                  <a:lnTo>
                    <a:pt x="810878" y="26638"/>
                  </a:lnTo>
                  <a:lnTo>
                    <a:pt x="767101" y="15166"/>
                  </a:lnTo>
                  <a:lnTo>
                    <a:pt x="722142" y="6821"/>
                  </a:lnTo>
                  <a:lnTo>
                    <a:pt x="676125" y="1725"/>
                  </a:lnTo>
                  <a:lnTo>
                    <a:pt x="629158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5008" y="1941551"/>
              <a:ext cx="712470" cy="748665"/>
            </a:xfrm>
            <a:custGeom>
              <a:avLst/>
              <a:gdLst/>
              <a:ahLst/>
              <a:cxnLst/>
              <a:rect l="l" t="t" r="r" b="b"/>
              <a:pathLst>
                <a:path w="712469" h="748664">
                  <a:moveTo>
                    <a:pt x="356120" y="0"/>
                  </a:moveTo>
                  <a:lnTo>
                    <a:pt x="307798" y="3415"/>
                  </a:lnTo>
                  <a:lnTo>
                    <a:pt x="261452" y="13364"/>
                  </a:lnTo>
                  <a:lnTo>
                    <a:pt x="217505" y="29402"/>
                  </a:lnTo>
                  <a:lnTo>
                    <a:pt x="176383" y="51082"/>
                  </a:lnTo>
                  <a:lnTo>
                    <a:pt x="138509" y="77958"/>
                  </a:lnTo>
                  <a:lnTo>
                    <a:pt x="104308" y="109585"/>
                  </a:lnTo>
                  <a:lnTo>
                    <a:pt x="74204" y="145516"/>
                  </a:lnTo>
                  <a:lnTo>
                    <a:pt x="48622" y="185307"/>
                  </a:lnTo>
                  <a:lnTo>
                    <a:pt x="27986" y="228510"/>
                  </a:lnTo>
                  <a:lnTo>
                    <a:pt x="12721" y="274681"/>
                  </a:lnTo>
                  <a:lnTo>
                    <a:pt x="3251" y="323373"/>
                  </a:lnTo>
                  <a:lnTo>
                    <a:pt x="0" y="374141"/>
                  </a:lnTo>
                  <a:lnTo>
                    <a:pt x="3251" y="424910"/>
                  </a:lnTo>
                  <a:lnTo>
                    <a:pt x="12721" y="473602"/>
                  </a:lnTo>
                  <a:lnTo>
                    <a:pt x="27986" y="519773"/>
                  </a:lnTo>
                  <a:lnTo>
                    <a:pt x="48622" y="562976"/>
                  </a:lnTo>
                  <a:lnTo>
                    <a:pt x="74204" y="602767"/>
                  </a:lnTo>
                  <a:lnTo>
                    <a:pt x="104308" y="638698"/>
                  </a:lnTo>
                  <a:lnTo>
                    <a:pt x="138509" y="670325"/>
                  </a:lnTo>
                  <a:lnTo>
                    <a:pt x="176383" y="697201"/>
                  </a:lnTo>
                  <a:lnTo>
                    <a:pt x="217505" y="718881"/>
                  </a:lnTo>
                  <a:lnTo>
                    <a:pt x="261452" y="734919"/>
                  </a:lnTo>
                  <a:lnTo>
                    <a:pt x="307798" y="744868"/>
                  </a:lnTo>
                  <a:lnTo>
                    <a:pt x="356120" y="748283"/>
                  </a:lnTo>
                  <a:lnTo>
                    <a:pt x="404445" y="744868"/>
                  </a:lnTo>
                  <a:lnTo>
                    <a:pt x="450794" y="734919"/>
                  </a:lnTo>
                  <a:lnTo>
                    <a:pt x="494742" y="718881"/>
                  </a:lnTo>
                  <a:lnTo>
                    <a:pt x="535867" y="697201"/>
                  </a:lnTo>
                  <a:lnTo>
                    <a:pt x="573742" y="670325"/>
                  </a:lnTo>
                  <a:lnTo>
                    <a:pt x="607944" y="638698"/>
                  </a:lnTo>
                  <a:lnTo>
                    <a:pt x="638048" y="602767"/>
                  </a:lnTo>
                  <a:lnTo>
                    <a:pt x="663630" y="562976"/>
                  </a:lnTo>
                  <a:lnTo>
                    <a:pt x="684267" y="519773"/>
                  </a:lnTo>
                  <a:lnTo>
                    <a:pt x="699532" y="473602"/>
                  </a:lnTo>
                  <a:lnTo>
                    <a:pt x="709002" y="424910"/>
                  </a:lnTo>
                  <a:lnTo>
                    <a:pt x="712254" y="374141"/>
                  </a:lnTo>
                  <a:lnTo>
                    <a:pt x="709002" y="323373"/>
                  </a:lnTo>
                  <a:lnTo>
                    <a:pt x="699532" y="274681"/>
                  </a:lnTo>
                  <a:lnTo>
                    <a:pt x="684267" y="228510"/>
                  </a:lnTo>
                  <a:lnTo>
                    <a:pt x="663630" y="185307"/>
                  </a:lnTo>
                  <a:lnTo>
                    <a:pt x="638048" y="145516"/>
                  </a:lnTo>
                  <a:lnTo>
                    <a:pt x="607944" y="109585"/>
                  </a:lnTo>
                  <a:lnTo>
                    <a:pt x="573742" y="77958"/>
                  </a:lnTo>
                  <a:lnTo>
                    <a:pt x="535867" y="51082"/>
                  </a:lnTo>
                  <a:lnTo>
                    <a:pt x="494742" y="29402"/>
                  </a:lnTo>
                  <a:lnTo>
                    <a:pt x="450794" y="13364"/>
                  </a:lnTo>
                  <a:lnTo>
                    <a:pt x="404445" y="3415"/>
                  </a:lnTo>
                  <a:lnTo>
                    <a:pt x="356120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81" y="1682889"/>
              <a:ext cx="4823876" cy="37840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5897" y="2344366"/>
            <a:ext cx="8308340" cy="8890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0"/>
              </a:spcBef>
            </a:pP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속성은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글자를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3200" b="1" spc="-1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이탤릭체로</a:t>
            </a:r>
            <a:r>
              <a:rPr sz="3200" b="1" spc="-22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1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표현</a:t>
            </a:r>
            <a:r>
              <a:rPr sz="2400" spc="-215" dirty="0">
                <a:solidFill>
                  <a:srgbClr val="404040"/>
                </a:solidFill>
                <a:latin typeface="휴먼엑스포"/>
                <a:cs typeface="휴먼엑스포"/>
              </a:rPr>
              <a:t>할</a:t>
            </a:r>
            <a:r>
              <a:rPr sz="2400" spc="-434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것인지의</a:t>
            </a:r>
            <a:r>
              <a:rPr sz="2400" spc="-430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여부를</a:t>
            </a:r>
            <a:r>
              <a:rPr sz="2400" spc="-41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65" dirty="0">
                <a:solidFill>
                  <a:srgbClr val="404040"/>
                </a:solidFill>
                <a:latin typeface="휴먼엑스포"/>
                <a:cs typeface="휴먼엑스포"/>
              </a:rPr>
              <a:t>결정한다</a:t>
            </a:r>
            <a:r>
              <a:rPr sz="2400" spc="-165" dirty="0">
                <a:solidFill>
                  <a:srgbClr val="404040"/>
                </a:solidFill>
                <a:latin typeface="한컴산뜻돋움"/>
                <a:cs typeface="한컴산뜻돋움"/>
              </a:rPr>
              <a:t>.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Italic</a:t>
            </a:r>
            <a:r>
              <a:rPr sz="2400" spc="-12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이나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oblique</a:t>
            </a:r>
            <a:r>
              <a:rPr sz="2400" spc="-10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를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선택하면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글자가</a:t>
            </a:r>
            <a:r>
              <a:rPr sz="2400" spc="-42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265" dirty="0">
                <a:solidFill>
                  <a:srgbClr val="404040"/>
                </a:solidFill>
                <a:latin typeface="휴먼엑스포"/>
                <a:cs typeface="휴먼엑스포"/>
              </a:rPr>
              <a:t>이탤릭체로</a:t>
            </a:r>
            <a:r>
              <a:rPr sz="2400" spc="-445" dirty="0">
                <a:solidFill>
                  <a:srgbClr val="404040"/>
                </a:solidFill>
                <a:latin typeface="휴먼엑스포"/>
                <a:cs typeface="휴먼엑스포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휴먼엑스포"/>
                <a:cs typeface="휴먼엑스포"/>
              </a:rPr>
              <a:t>표시된다</a:t>
            </a:r>
            <a:r>
              <a:rPr sz="2400" spc="-1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8959" y="1621920"/>
            <a:ext cx="598805" cy="598805"/>
          </a:xfrm>
          <a:custGeom>
            <a:avLst/>
            <a:gdLst/>
            <a:ahLst/>
            <a:cxnLst/>
            <a:rect l="l" t="t" r="r" b="b"/>
            <a:pathLst>
              <a:path w="598805" h="598805">
                <a:moveTo>
                  <a:pt x="299186" y="0"/>
                </a:moveTo>
                <a:lnTo>
                  <a:pt x="250656" y="3915"/>
                </a:lnTo>
                <a:lnTo>
                  <a:pt x="204619" y="15252"/>
                </a:lnTo>
                <a:lnTo>
                  <a:pt x="161691" y="33394"/>
                </a:lnTo>
                <a:lnTo>
                  <a:pt x="122489" y="57724"/>
                </a:lnTo>
                <a:lnTo>
                  <a:pt x="87628" y="87628"/>
                </a:lnTo>
                <a:lnTo>
                  <a:pt x="57724" y="122489"/>
                </a:lnTo>
                <a:lnTo>
                  <a:pt x="33394" y="161691"/>
                </a:lnTo>
                <a:lnTo>
                  <a:pt x="15252" y="204619"/>
                </a:lnTo>
                <a:lnTo>
                  <a:pt x="3915" y="250656"/>
                </a:lnTo>
                <a:lnTo>
                  <a:pt x="0" y="299186"/>
                </a:lnTo>
                <a:lnTo>
                  <a:pt x="3915" y="347717"/>
                </a:lnTo>
                <a:lnTo>
                  <a:pt x="15252" y="393754"/>
                </a:lnTo>
                <a:lnTo>
                  <a:pt x="33394" y="436681"/>
                </a:lnTo>
                <a:lnTo>
                  <a:pt x="57724" y="475883"/>
                </a:lnTo>
                <a:lnTo>
                  <a:pt x="87628" y="510744"/>
                </a:lnTo>
                <a:lnTo>
                  <a:pt x="122489" y="540648"/>
                </a:lnTo>
                <a:lnTo>
                  <a:pt x="161691" y="564979"/>
                </a:lnTo>
                <a:lnTo>
                  <a:pt x="204619" y="583120"/>
                </a:lnTo>
                <a:lnTo>
                  <a:pt x="250656" y="594457"/>
                </a:lnTo>
                <a:lnTo>
                  <a:pt x="299186" y="598373"/>
                </a:lnTo>
                <a:lnTo>
                  <a:pt x="347717" y="594457"/>
                </a:lnTo>
                <a:lnTo>
                  <a:pt x="393754" y="583120"/>
                </a:lnTo>
                <a:lnTo>
                  <a:pt x="436681" y="564979"/>
                </a:lnTo>
                <a:lnTo>
                  <a:pt x="475883" y="540648"/>
                </a:lnTo>
                <a:lnTo>
                  <a:pt x="510744" y="510744"/>
                </a:lnTo>
                <a:lnTo>
                  <a:pt x="540648" y="475883"/>
                </a:lnTo>
                <a:lnTo>
                  <a:pt x="564979" y="436681"/>
                </a:lnTo>
                <a:lnTo>
                  <a:pt x="583120" y="393754"/>
                </a:lnTo>
                <a:lnTo>
                  <a:pt x="594457" y="347717"/>
                </a:lnTo>
                <a:lnTo>
                  <a:pt x="598373" y="299186"/>
                </a:lnTo>
                <a:lnTo>
                  <a:pt x="594457" y="250656"/>
                </a:lnTo>
                <a:lnTo>
                  <a:pt x="583120" y="204619"/>
                </a:lnTo>
                <a:lnTo>
                  <a:pt x="564979" y="161691"/>
                </a:lnTo>
                <a:lnTo>
                  <a:pt x="540648" y="122489"/>
                </a:lnTo>
                <a:lnTo>
                  <a:pt x="510744" y="87628"/>
                </a:lnTo>
                <a:lnTo>
                  <a:pt x="475883" y="57724"/>
                </a:lnTo>
                <a:lnTo>
                  <a:pt x="436681" y="33394"/>
                </a:lnTo>
                <a:lnTo>
                  <a:pt x="393754" y="15252"/>
                </a:lnTo>
                <a:lnTo>
                  <a:pt x="347717" y="3915"/>
                </a:lnTo>
                <a:lnTo>
                  <a:pt x="299186" y="0"/>
                </a:lnTo>
                <a:close/>
              </a:path>
            </a:pathLst>
          </a:custGeom>
          <a:solidFill>
            <a:srgbClr val="3B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32732" y="1561354"/>
            <a:ext cx="2857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="1" baseline="-6250" dirty="0">
                <a:latin typeface="바탕"/>
                <a:cs typeface="바탕"/>
              </a:rPr>
              <a:t>2</a:t>
            </a:r>
            <a:r>
              <a:rPr sz="6000" b="1" spc="817" baseline="-6250" dirty="0">
                <a:latin typeface="바탕"/>
                <a:cs typeface="바탕"/>
              </a:rPr>
              <a:t> </a:t>
            </a:r>
            <a:r>
              <a:rPr sz="4400" b="1" spc="-75" dirty="0">
                <a:solidFill>
                  <a:srgbClr val="3B4368"/>
                </a:solidFill>
                <a:latin typeface="나눔고딕 ExtraBold"/>
                <a:cs typeface="나눔고딕 ExtraBold"/>
              </a:rPr>
              <a:t>font-</a:t>
            </a:r>
            <a:r>
              <a:rPr sz="4400" b="1" spc="-160" dirty="0">
                <a:solidFill>
                  <a:srgbClr val="3B4368"/>
                </a:solidFill>
                <a:latin typeface="나눔고딕 ExtraBold"/>
                <a:cs typeface="나눔고딕 ExtraBold"/>
              </a:rPr>
              <a:t>style</a:t>
            </a:r>
            <a:endParaRPr sz="440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2252" y="3407794"/>
            <a:ext cx="7510780" cy="2362835"/>
            <a:chOff x="1002252" y="3407794"/>
            <a:chExt cx="7510780" cy="23628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597" y="4008323"/>
              <a:ext cx="7211085" cy="17619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103" y="4591730"/>
              <a:ext cx="4295316" cy="2722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08602" y="341414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4398543" y="0"/>
                  </a:moveTo>
                  <a:lnTo>
                    <a:pt x="104267" y="0"/>
                  </a:lnTo>
                  <a:lnTo>
                    <a:pt x="63682" y="8194"/>
                  </a:lnTo>
                  <a:lnTo>
                    <a:pt x="30540" y="30540"/>
                  </a:lnTo>
                  <a:lnTo>
                    <a:pt x="8194" y="63682"/>
                  </a:lnTo>
                  <a:lnTo>
                    <a:pt x="0" y="104266"/>
                  </a:lnTo>
                  <a:lnTo>
                    <a:pt x="0" y="1089037"/>
                  </a:lnTo>
                  <a:lnTo>
                    <a:pt x="8194" y="1129629"/>
                  </a:lnTo>
                  <a:lnTo>
                    <a:pt x="30540" y="1162775"/>
                  </a:lnTo>
                  <a:lnTo>
                    <a:pt x="63682" y="1185122"/>
                  </a:lnTo>
                  <a:lnTo>
                    <a:pt x="104267" y="1193317"/>
                  </a:lnTo>
                  <a:lnTo>
                    <a:pt x="4398543" y="1193317"/>
                  </a:lnTo>
                  <a:lnTo>
                    <a:pt x="4439127" y="1185122"/>
                  </a:lnTo>
                  <a:lnTo>
                    <a:pt x="4472270" y="1162775"/>
                  </a:lnTo>
                  <a:lnTo>
                    <a:pt x="4494616" y="1129629"/>
                  </a:lnTo>
                  <a:lnTo>
                    <a:pt x="4502810" y="1089037"/>
                  </a:lnTo>
                  <a:lnTo>
                    <a:pt x="4502810" y="104266"/>
                  </a:lnTo>
                  <a:lnTo>
                    <a:pt x="4494616" y="63682"/>
                  </a:lnTo>
                  <a:lnTo>
                    <a:pt x="4472270" y="30540"/>
                  </a:lnTo>
                  <a:lnTo>
                    <a:pt x="4439127" y="8194"/>
                  </a:lnTo>
                  <a:lnTo>
                    <a:pt x="4398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8602" y="3414144"/>
              <a:ext cx="4503420" cy="1193800"/>
            </a:xfrm>
            <a:custGeom>
              <a:avLst/>
              <a:gdLst/>
              <a:ahLst/>
              <a:cxnLst/>
              <a:rect l="l" t="t" r="r" b="b"/>
              <a:pathLst>
                <a:path w="4503420" h="1193800">
                  <a:moveTo>
                    <a:pt x="0" y="104266"/>
                  </a:moveTo>
                  <a:lnTo>
                    <a:pt x="8194" y="63682"/>
                  </a:lnTo>
                  <a:lnTo>
                    <a:pt x="30540" y="30540"/>
                  </a:lnTo>
                  <a:lnTo>
                    <a:pt x="63682" y="8194"/>
                  </a:lnTo>
                  <a:lnTo>
                    <a:pt x="104267" y="0"/>
                  </a:lnTo>
                  <a:lnTo>
                    <a:pt x="4398543" y="0"/>
                  </a:lnTo>
                  <a:lnTo>
                    <a:pt x="4439127" y="8194"/>
                  </a:lnTo>
                  <a:lnTo>
                    <a:pt x="4472270" y="30540"/>
                  </a:lnTo>
                  <a:lnTo>
                    <a:pt x="4494616" y="63682"/>
                  </a:lnTo>
                  <a:lnTo>
                    <a:pt x="4502810" y="104266"/>
                  </a:lnTo>
                  <a:lnTo>
                    <a:pt x="4502810" y="1089037"/>
                  </a:lnTo>
                  <a:lnTo>
                    <a:pt x="4494616" y="1129629"/>
                  </a:lnTo>
                  <a:lnTo>
                    <a:pt x="4472270" y="1162775"/>
                  </a:lnTo>
                  <a:lnTo>
                    <a:pt x="4439127" y="1185122"/>
                  </a:lnTo>
                  <a:lnTo>
                    <a:pt x="4398543" y="1193317"/>
                  </a:lnTo>
                  <a:lnTo>
                    <a:pt x="104267" y="1193317"/>
                  </a:lnTo>
                  <a:lnTo>
                    <a:pt x="63682" y="1185122"/>
                  </a:lnTo>
                  <a:lnTo>
                    <a:pt x="30540" y="1162775"/>
                  </a:lnTo>
                  <a:lnTo>
                    <a:pt x="8194" y="1129629"/>
                  </a:lnTo>
                  <a:lnTo>
                    <a:pt x="0" y="1089037"/>
                  </a:lnTo>
                  <a:lnTo>
                    <a:pt x="0" y="104266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7597" y="3497968"/>
              <a:ext cx="4345305" cy="1042669"/>
            </a:xfrm>
            <a:custGeom>
              <a:avLst/>
              <a:gdLst/>
              <a:ahLst/>
              <a:cxnLst/>
              <a:rect l="l" t="t" r="r" b="b"/>
              <a:pathLst>
                <a:path w="4345305" h="1042670">
                  <a:moveTo>
                    <a:pt x="4235526" y="0"/>
                  </a:moveTo>
                  <a:lnTo>
                    <a:pt x="109296" y="0"/>
                  </a:lnTo>
                  <a:lnTo>
                    <a:pt x="66752" y="8588"/>
                  </a:lnTo>
                  <a:lnTo>
                    <a:pt x="32011" y="32011"/>
                  </a:lnTo>
                  <a:lnTo>
                    <a:pt x="8588" y="66752"/>
                  </a:lnTo>
                  <a:lnTo>
                    <a:pt x="0" y="109296"/>
                  </a:lnTo>
                  <a:lnTo>
                    <a:pt x="0" y="933183"/>
                  </a:lnTo>
                  <a:lnTo>
                    <a:pt x="8588" y="975726"/>
                  </a:lnTo>
                  <a:lnTo>
                    <a:pt x="32011" y="1010467"/>
                  </a:lnTo>
                  <a:lnTo>
                    <a:pt x="66752" y="1033890"/>
                  </a:lnTo>
                  <a:lnTo>
                    <a:pt x="109296" y="1042479"/>
                  </a:lnTo>
                  <a:lnTo>
                    <a:pt x="4235526" y="1042479"/>
                  </a:lnTo>
                  <a:lnTo>
                    <a:pt x="4278069" y="1033890"/>
                  </a:lnTo>
                  <a:lnTo>
                    <a:pt x="4312810" y="1010467"/>
                  </a:lnTo>
                  <a:lnTo>
                    <a:pt x="4336233" y="975726"/>
                  </a:lnTo>
                  <a:lnTo>
                    <a:pt x="4344822" y="933183"/>
                  </a:lnTo>
                  <a:lnTo>
                    <a:pt x="4344822" y="109296"/>
                  </a:lnTo>
                  <a:lnTo>
                    <a:pt x="4336233" y="66752"/>
                  </a:lnTo>
                  <a:lnTo>
                    <a:pt x="4312810" y="32011"/>
                  </a:lnTo>
                  <a:lnTo>
                    <a:pt x="4278069" y="8588"/>
                  </a:lnTo>
                  <a:lnTo>
                    <a:pt x="4235526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779" y="3698239"/>
              <a:ext cx="1709419" cy="571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4259" y="3634739"/>
              <a:ext cx="726439" cy="6629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1439" y="3698239"/>
              <a:ext cx="1318260" cy="571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9" y="3634739"/>
              <a:ext cx="726440" cy="6629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0939" y="3698239"/>
              <a:ext cx="1681479" cy="5714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69929" y="3760198"/>
            <a:ext cx="37801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normal</a:t>
            </a:r>
            <a:r>
              <a:rPr sz="2800" b="1" spc="-15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한컴산뜻돋움"/>
                <a:cs typeface="한컴산뜻돋움"/>
              </a:rPr>
              <a:t>italic</a:t>
            </a:r>
            <a:r>
              <a:rPr sz="2800" b="1" spc="-10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dirty="0">
                <a:solidFill>
                  <a:srgbClr val="FF0000"/>
                </a:solidFill>
                <a:latin typeface="한컴산뜻돋움"/>
                <a:cs typeface="한컴산뜻돋움"/>
              </a:rPr>
              <a:t>|</a:t>
            </a:r>
            <a:r>
              <a:rPr sz="2800" b="1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oblique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8315" y="3113241"/>
            <a:ext cx="5338445" cy="2318385"/>
            <a:chOff x="438315" y="3113241"/>
            <a:chExt cx="5338445" cy="231838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5329" y="3113241"/>
              <a:ext cx="2421125" cy="3058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15" y="3182937"/>
              <a:ext cx="2917634" cy="2363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2621" y="4952009"/>
              <a:ext cx="1153655" cy="4795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339" y="4917439"/>
              <a:ext cx="713740" cy="5029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31034" y="4942035"/>
            <a:ext cx="10509250" cy="15875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610870">
              <a:lnSpc>
                <a:spcPct val="100000"/>
              </a:lnSpc>
              <a:spcBef>
                <a:spcPts val="680"/>
              </a:spcBef>
            </a:pPr>
            <a:r>
              <a:rPr sz="2400" b="1" spc="40" dirty="0">
                <a:solidFill>
                  <a:srgbClr val="FFFFFF"/>
                </a:solidFill>
                <a:latin typeface="바탕"/>
                <a:cs typeface="바탕"/>
              </a:rPr>
              <a:t>예</a:t>
            </a:r>
            <a:endParaRPr sz="2400">
              <a:latin typeface="바탕"/>
              <a:cs typeface="바탕"/>
            </a:endParaRPr>
          </a:p>
          <a:p>
            <a:pPr marL="12700" marR="5080" indent="-635">
              <a:lnSpc>
                <a:spcPct val="100000"/>
              </a:lnSpc>
              <a:spcBef>
                <a:spcPts val="555"/>
              </a:spcBef>
            </a:pPr>
            <a:r>
              <a:rPr sz="2300" dirty="0">
                <a:latin typeface="한컴산뜻돋움"/>
                <a:cs typeface="한컴산뜻돋움"/>
              </a:rPr>
              <a:t>H2</a:t>
            </a:r>
            <a:r>
              <a:rPr sz="2300" spc="-135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B{</a:t>
            </a:r>
            <a:r>
              <a:rPr sz="2300" spc="-95" dirty="0">
                <a:latin typeface="한컴산뜻돋움"/>
                <a:cs typeface="한컴산뜻돋움"/>
              </a:rPr>
              <a:t> </a:t>
            </a:r>
            <a:r>
              <a:rPr sz="2300" spc="-20" dirty="0">
                <a:latin typeface="한컴산뜻돋움"/>
                <a:cs typeface="한컴산뜻돋움"/>
              </a:rPr>
              <a:t>font-</a:t>
            </a:r>
            <a:r>
              <a:rPr sz="2300" dirty="0">
                <a:latin typeface="한컴산뜻돋움"/>
                <a:cs typeface="한컴산뜻돋움"/>
              </a:rPr>
              <a:t>style:</a:t>
            </a:r>
            <a:r>
              <a:rPr sz="2300" spc="-55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normal</a:t>
            </a:r>
            <a:r>
              <a:rPr sz="2300" spc="-11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}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//</a:t>
            </a:r>
            <a:r>
              <a:rPr sz="2300" spc="-8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H2</a:t>
            </a:r>
            <a:r>
              <a:rPr sz="2300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요소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중</a:t>
            </a:r>
            <a:r>
              <a:rPr sz="2300" spc="-41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B</a:t>
            </a:r>
            <a:r>
              <a:rPr sz="2300" spc="-9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태그가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적용된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부분은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일반</a:t>
            </a:r>
            <a:r>
              <a:rPr sz="2300" spc="-41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글자로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165" dirty="0">
                <a:solidFill>
                  <a:srgbClr val="4453EB"/>
                </a:solidFill>
                <a:latin typeface="휴먼엑스포"/>
                <a:cs typeface="휴먼엑스포"/>
              </a:rPr>
              <a:t>표시된다</a:t>
            </a:r>
            <a:r>
              <a:rPr sz="2300" spc="-165" dirty="0">
                <a:solidFill>
                  <a:srgbClr val="4453EB"/>
                </a:solidFill>
                <a:latin typeface="한컴산뜻돋움"/>
                <a:cs typeface="한컴산뜻돋움"/>
              </a:rPr>
              <a:t>. </a:t>
            </a:r>
            <a:r>
              <a:rPr sz="2300" dirty="0">
                <a:latin typeface="한컴산뜻돋움"/>
                <a:cs typeface="한컴산뜻돋움"/>
              </a:rPr>
              <a:t>H2,</a:t>
            </a:r>
            <a:r>
              <a:rPr sz="2300" spc="-13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H3{</a:t>
            </a:r>
            <a:r>
              <a:rPr sz="2300" spc="-90" dirty="0">
                <a:latin typeface="한컴산뜻돋움"/>
                <a:cs typeface="한컴산뜻돋움"/>
              </a:rPr>
              <a:t> </a:t>
            </a:r>
            <a:r>
              <a:rPr sz="2300" spc="-20" dirty="0">
                <a:latin typeface="한컴산뜻돋움"/>
                <a:cs typeface="한컴산뜻돋움"/>
              </a:rPr>
              <a:t>font-</a:t>
            </a:r>
            <a:r>
              <a:rPr sz="2300" spc="-10" dirty="0">
                <a:latin typeface="한컴산뜻돋움"/>
                <a:cs typeface="한컴산뜻돋움"/>
              </a:rPr>
              <a:t>style:</a:t>
            </a:r>
            <a:r>
              <a:rPr sz="2300" spc="-7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italic</a:t>
            </a:r>
            <a:r>
              <a:rPr sz="2300" spc="-7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}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//</a:t>
            </a:r>
            <a:r>
              <a:rPr sz="2300" spc="-9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H2</a:t>
            </a:r>
            <a:r>
              <a:rPr sz="23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요소와</a:t>
            </a:r>
            <a:r>
              <a:rPr sz="2300" spc="-41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H3</a:t>
            </a:r>
            <a:r>
              <a:rPr sz="23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요소는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이탤릭체로</a:t>
            </a:r>
            <a:r>
              <a:rPr sz="2300" spc="-455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10" dirty="0">
                <a:solidFill>
                  <a:srgbClr val="4453EB"/>
                </a:solidFill>
                <a:latin typeface="휴먼엑스포"/>
                <a:cs typeface="휴먼엑스포"/>
              </a:rPr>
              <a:t>표시한다</a:t>
            </a:r>
            <a:r>
              <a:rPr sz="23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.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한컴산뜻돋움"/>
                <a:cs typeface="한컴산뜻돋움"/>
              </a:rPr>
              <a:t>EM</a:t>
            </a:r>
            <a:r>
              <a:rPr sz="2300" spc="-13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{</a:t>
            </a:r>
            <a:r>
              <a:rPr sz="2300" spc="-100" dirty="0">
                <a:latin typeface="한컴산뜻돋움"/>
                <a:cs typeface="한컴산뜻돋움"/>
              </a:rPr>
              <a:t> </a:t>
            </a:r>
            <a:r>
              <a:rPr sz="2300" spc="-20" dirty="0">
                <a:latin typeface="한컴산뜻돋움"/>
                <a:cs typeface="한컴산뜻돋움"/>
              </a:rPr>
              <a:t>font-</a:t>
            </a:r>
            <a:r>
              <a:rPr sz="2300" dirty="0">
                <a:latin typeface="한컴산뜻돋움"/>
                <a:cs typeface="한컴산뜻돋움"/>
              </a:rPr>
              <a:t>style:</a:t>
            </a:r>
            <a:r>
              <a:rPr sz="2300" spc="-6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oblique</a:t>
            </a:r>
            <a:r>
              <a:rPr sz="2300" spc="-95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}</a:t>
            </a:r>
            <a:r>
              <a:rPr sz="2300" dirty="0">
                <a:solidFill>
                  <a:srgbClr val="4453EB"/>
                </a:solidFill>
                <a:latin typeface="한컴산뜻돋움"/>
                <a:cs typeface="한컴산뜻돋움"/>
              </a:rPr>
              <a:t>//</a:t>
            </a:r>
            <a:r>
              <a:rPr sz="2300" spc="-10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강조된</a:t>
            </a:r>
            <a:r>
              <a:rPr sz="2300" spc="-434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글자들은</a:t>
            </a:r>
            <a:r>
              <a:rPr sz="2300" spc="-440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254" dirty="0">
                <a:solidFill>
                  <a:srgbClr val="4453EB"/>
                </a:solidFill>
                <a:latin typeface="휴먼엑스포"/>
                <a:cs typeface="휴먼엑스포"/>
              </a:rPr>
              <a:t>이탤릭체로</a:t>
            </a:r>
            <a:r>
              <a:rPr sz="2300" spc="-459" dirty="0">
                <a:solidFill>
                  <a:srgbClr val="4453EB"/>
                </a:solidFill>
                <a:latin typeface="휴먼엑스포"/>
                <a:cs typeface="휴먼엑스포"/>
              </a:rPr>
              <a:t> </a:t>
            </a:r>
            <a:r>
              <a:rPr sz="2300" spc="-10" dirty="0">
                <a:solidFill>
                  <a:srgbClr val="4453EB"/>
                </a:solidFill>
                <a:latin typeface="휴먼엑스포"/>
                <a:cs typeface="휴먼엑스포"/>
              </a:rPr>
              <a:t>표시한다</a:t>
            </a:r>
            <a:r>
              <a:rPr sz="2300" spc="-10" dirty="0">
                <a:solidFill>
                  <a:srgbClr val="4453EB"/>
                </a:solidFill>
                <a:latin typeface="한컴산뜻돋움"/>
                <a:cs typeface="한컴산뜻돋움"/>
              </a:rPr>
              <a:t>.</a:t>
            </a:r>
            <a:endParaRPr sz="2300">
              <a:latin typeface="한컴산뜻돋움"/>
              <a:cs typeface="한컴산뜻돋움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8047" y="5015979"/>
            <a:ext cx="637891" cy="2779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9FEC1E-48A7-9C2D-E9F5-88C91F642B3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 관련 스타일시트</a:t>
            </a:r>
          </a:p>
        </p:txBody>
      </p:sp>
    </p:spTree>
    <p:extLst>
      <p:ext uri="{BB962C8B-B14F-4D97-AF65-F5344CB8AC3E}">
        <p14:creationId xmlns:p14="http://schemas.microsoft.com/office/powerpoint/2010/main" val="172058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4676</Words>
  <Application>Microsoft Office PowerPoint</Application>
  <PresentationFormat>와이드스크린</PresentationFormat>
  <Paragraphs>646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4" baseType="lpstr">
      <vt:lpstr>D2Coding</vt:lpstr>
      <vt:lpstr>KoPubWorld돋움체 Bold</vt:lpstr>
      <vt:lpstr>TDc_SSiGothic 120</vt:lpstr>
      <vt:lpstr>TDc_SSiMyungJo 120</vt:lpstr>
      <vt:lpstr>나눔고딕</vt:lpstr>
      <vt:lpstr>나눔고딕 ExtraBold</vt:lpstr>
      <vt:lpstr>맑은 고딕</vt:lpstr>
      <vt:lpstr>바탕</vt:lpstr>
      <vt:lpstr>한컴산뜻돋움</vt:lpstr>
      <vt:lpstr>휴먼아미체</vt:lpstr>
      <vt:lpstr>휴먼엑스포</vt:lpstr>
      <vt:lpstr>Arial</vt:lpstr>
      <vt:lpstr>Times New Roman</vt:lpstr>
      <vt:lpstr>Office 테마</vt:lpstr>
      <vt:lpstr>PowerPoint 프레젠테이션</vt:lpstr>
      <vt:lpstr>01[HTML+CSS+ JAVASCRIPT] 글꼴</vt:lpstr>
      <vt:lpstr>1 font-family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 font-style</vt:lpstr>
      <vt:lpstr>3 font-variant</vt:lpstr>
      <vt:lpstr>02[HTML+CSS+ JAVASCRIPT] 구글폰트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01[HTML+CSS+ JAVASCRIPT] 글꼴스타일</vt:lpstr>
      <vt:lpstr>PowerPoint 프레젠테이션</vt:lpstr>
      <vt:lpstr>PowerPoint 프레젠테이션</vt:lpstr>
      <vt:lpstr>PowerPoint 프레젠테이션</vt:lpstr>
      <vt:lpstr>5 font-size</vt:lpstr>
      <vt:lpstr>5 font-size</vt:lpstr>
      <vt:lpstr>5 font-size</vt:lpstr>
      <vt:lpstr>5 font-size</vt:lpstr>
      <vt:lpstr>PowerPoint 프레젠테이션</vt:lpstr>
      <vt:lpstr>4 font-weight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[실습] 상품 소개 페이지 – 텍스트 스타일 사용하기</vt:lpstr>
      <vt:lpstr>01[HTML+CSS+ JAVASCRIPT] 폰트색상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스타일 시트를 이용한 텍스트 꾸미기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24</cp:revision>
  <dcterms:created xsi:type="dcterms:W3CDTF">2023-02-26T07:55:58Z</dcterms:created>
  <dcterms:modified xsi:type="dcterms:W3CDTF">2023-05-12T10:55:04Z</dcterms:modified>
</cp:coreProperties>
</file>